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1"/>
  </p:notesMasterIdLst>
  <p:sldIdLst>
    <p:sldId id="682" r:id="rId2"/>
    <p:sldId id="870" r:id="rId3"/>
    <p:sldId id="683" r:id="rId4"/>
    <p:sldId id="290" r:id="rId5"/>
    <p:sldId id="658" r:id="rId6"/>
    <p:sldId id="680" r:id="rId7"/>
    <p:sldId id="677" r:id="rId8"/>
    <p:sldId id="678" r:id="rId9"/>
    <p:sldId id="681" r:id="rId10"/>
    <p:sldId id="686" r:id="rId11"/>
    <p:sldId id="687" r:id="rId12"/>
    <p:sldId id="688" r:id="rId13"/>
    <p:sldId id="1220" r:id="rId14"/>
    <p:sldId id="1221" r:id="rId15"/>
    <p:sldId id="691" r:id="rId16"/>
    <p:sldId id="666" r:id="rId17"/>
    <p:sldId id="692" r:id="rId18"/>
    <p:sldId id="693" r:id="rId19"/>
    <p:sldId id="871" r:id="rId20"/>
    <p:sldId id="886" r:id="rId21"/>
    <p:sldId id="695" r:id="rId22"/>
    <p:sldId id="667" r:id="rId23"/>
    <p:sldId id="668" r:id="rId24"/>
    <p:sldId id="669" r:id="rId25"/>
    <p:sldId id="670" r:id="rId26"/>
    <p:sldId id="696" r:id="rId27"/>
    <p:sldId id="697" r:id="rId28"/>
    <p:sldId id="698" r:id="rId29"/>
    <p:sldId id="672" r:id="rId30"/>
    <p:sldId id="673" r:id="rId31"/>
    <p:sldId id="674" r:id="rId32"/>
    <p:sldId id="675" r:id="rId33"/>
    <p:sldId id="676" r:id="rId34"/>
    <p:sldId id="699" r:id="rId35"/>
    <p:sldId id="700" r:id="rId36"/>
    <p:sldId id="701" r:id="rId37"/>
    <p:sldId id="702" r:id="rId38"/>
    <p:sldId id="703" r:id="rId39"/>
    <p:sldId id="704" r:id="rId40"/>
    <p:sldId id="714" r:id="rId41"/>
    <p:sldId id="715" r:id="rId42"/>
    <p:sldId id="716" r:id="rId43"/>
    <p:sldId id="1222" r:id="rId44"/>
    <p:sldId id="1223" r:id="rId45"/>
    <p:sldId id="719" r:id="rId46"/>
    <p:sldId id="705" r:id="rId47"/>
    <p:sldId id="720" r:id="rId48"/>
    <p:sldId id="721" r:id="rId49"/>
    <p:sldId id="872" r:id="rId50"/>
    <p:sldId id="723" r:id="rId51"/>
    <p:sldId id="722" r:id="rId52"/>
    <p:sldId id="706" r:id="rId53"/>
    <p:sldId id="707" r:id="rId54"/>
    <p:sldId id="708" r:id="rId55"/>
    <p:sldId id="709" r:id="rId56"/>
    <p:sldId id="724" r:id="rId57"/>
    <p:sldId id="725" r:id="rId58"/>
    <p:sldId id="726" r:id="rId59"/>
    <p:sldId id="710" r:id="rId60"/>
    <p:sldId id="711" r:id="rId61"/>
    <p:sldId id="712" r:id="rId62"/>
    <p:sldId id="713" r:id="rId63"/>
    <p:sldId id="727" r:id="rId64"/>
    <p:sldId id="728" r:id="rId65"/>
    <p:sldId id="729" r:id="rId66"/>
    <p:sldId id="730" r:id="rId67"/>
    <p:sldId id="731" r:id="rId68"/>
    <p:sldId id="732" r:id="rId69"/>
    <p:sldId id="733" r:id="rId70"/>
    <p:sldId id="734" r:id="rId71"/>
    <p:sldId id="735" r:id="rId72"/>
    <p:sldId id="1224" r:id="rId73"/>
    <p:sldId id="1225" r:id="rId74"/>
    <p:sldId id="738" r:id="rId75"/>
    <p:sldId id="739" r:id="rId76"/>
    <p:sldId id="747" r:id="rId77"/>
    <p:sldId id="748" r:id="rId78"/>
    <p:sldId id="873" r:id="rId79"/>
    <p:sldId id="750" r:id="rId80"/>
    <p:sldId id="749" r:id="rId81"/>
    <p:sldId id="740" r:id="rId82"/>
    <p:sldId id="741" r:id="rId83"/>
    <p:sldId id="742" r:id="rId84"/>
    <p:sldId id="753" r:id="rId85"/>
    <p:sldId id="754" r:id="rId86"/>
    <p:sldId id="755" r:id="rId87"/>
    <p:sldId id="743" r:id="rId88"/>
    <p:sldId id="744" r:id="rId89"/>
    <p:sldId id="745" r:id="rId90"/>
    <p:sldId id="746" r:id="rId91"/>
    <p:sldId id="751" r:id="rId92"/>
    <p:sldId id="752" r:id="rId93"/>
    <p:sldId id="756" r:id="rId94"/>
    <p:sldId id="757" r:id="rId95"/>
    <p:sldId id="758" r:id="rId96"/>
    <p:sldId id="759" r:id="rId97"/>
    <p:sldId id="767" r:id="rId98"/>
    <p:sldId id="768" r:id="rId99"/>
    <p:sldId id="769" r:id="rId100"/>
    <p:sldId id="1226" r:id="rId101"/>
    <p:sldId id="1227" r:id="rId102"/>
    <p:sldId id="772" r:id="rId103"/>
    <p:sldId id="760" r:id="rId104"/>
    <p:sldId id="773" r:id="rId105"/>
    <p:sldId id="774" r:id="rId106"/>
    <p:sldId id="874" r:id="rId107"/>
    <p:sldId id="776" r:id="rId108"/>
    <p:sldId id="775" r:id="rId109"/>
    <p:sldId id="761" r:id="rId110"/>
    <p:sldId id="762" r:id="rId111"/>
    <p:sldId id="763" r:id="rId112"/>
    <p:sldId id="777" r:id="rId113"/>
    <p:sldId id="778" r:id="rId114"/>
    <p:sldId id="779" r:id="rId115"/>
    <p:sldId id="764" r:id="rId116"/>
    <p:sldId id="765" r:id="rId117"/>
    <p:sldId id="766" r:id="rId118"/>
    <p:sldId id="780" r:id="rId119"/>
    <p:sldId id="781" r:id="rId120"/>
    <p:sldId id="782" r:id="rId121"/>
    <p:sldId id="789" r:id="rId122"/>
    <p:sldId id="790" r:id="rId123"/>
    <p:sldId id="791" r:id="rId124"/>
    <p:sldId id="783" r:id="rId125"/>
    <p:sldId id="784" r:id="rId126"/>
    <p:sldId id="785" r:id="rId127"/>
    <p:sldId id="1228" r:id="rId128"/>
    <p:sldId id="1229" r:id="rId129"/>
    <p:sldId id="788" r:id="rId130"/>
    <p:sldId id="792" r:id="rId131"/>
    <p:sldId id="797" r:id="rId132"/>
    <p:sldId id="798" r:id="rId133"/>
    <p:sldId id="875" r:id="rId134"/>
    <p:sldId id="800" r:id="rId135"/>
    <p:sldId id="799" r:id="rId136"/>
    <p:sldId id="793" r:id="rId137"/>
    <p:sldId id="801" r:id="rId138"/>
    <p:sldId id="802" r:id="rId139"/>
    <p:sldId id="803" r:id="rId140"/>
    <p:sldId id="794" r:id="rId141"/>
    <p:sldId id="795" r:id="rId142"/>
    <p:sldId id="796" r:id="rId143"/>
    <p:sldId id="804" r:id="rId144"/>
    <p:sldId id="805" r:id="rId145"/>
    <p:sldId id="892" r:id="rId146"/>
    <p:sldId id="893" r:id="rId147"/>
    <p:sldId id="894" r:id="rId148"/>
    <p:sldId id="895" r:id="rId149"/>
    <p:sldId id="896" r:id="rId150"/>
    <p:sldId id="897" r:id="rId151"/>
    <p:sldId id="898" r:id="rId152"/>
    <p:sldId id="899" r:id="rId153"/>
    <p:sldId id="900" r:id="rId154"/>
    <p:sldId id="901" r:id="rId155"/>
    <p:sldId id="902" r:id="rId156"/>
    <p:sldId id="903" r:id="rId157"/>
    <p:sldId id="904" r:id="rId158"/>
    <p:sldId id="905" r:id="rId159"/>
    <p:sldId id="906" r:id="rId160"/>
    <p:sldId id="907" r:id="rId161"/>
    <p:sldId id="908" r:id="rId162"/>
    <p:sldId id="909" r:id="rId163"/>
    <p:sldId id="910" r:id="rId164"/>
    <p:sldId id="911" r:id="rId165"/>
    <p:sldId id="912" r:id="rId166"/>
    <p:sldId id="913" r:id="rId167"/>
    <p:sldId id="914" r:id="rId168"/>
    <p:sldId id="915" r:id="rId169"/>
    <p:sldId id="916" r:id="rId170"/>
    <p:sldId id="956" r:id="rId171"/>
    <p:sldId id="918" r:id="rId172"/>
    <p:sldId id="919" r:id="rId173"/>
    <p:sldId id="920" r:id="rId174"/>
    <p:sldId id="921" r:id="rId175"/>
    <p:sldId id="922" r:id="rId176"/>
    <p:sldId id="923" r:id="rId177"/>
    <p:sldId id="924" r:id="rId178"/>
    <p:sldId id="925" r:id="rId179"/>
    <p:sldId id="926" r:id="rId180"/>
    <p:sldId id="927" r:id="rId181"/>
    <p:sldId id="928" r:id="rId182"/>
    <p:sldId id="929" r:id="rId183"/>
    <p:sldId id="930" r:id="rId184"/>
    <p:sldId id="931" r:id="rId185"/>
    <p:sldId id="932" r:id="rId186"/>
    <p:sldId id="933" r:id="rId187"/>
    <p:sldId id="934" r:id="rId188"/>
    <p:sldId id="935" r:id="rId189"/>
    <p:sldId id="936" r:id="rId190"/>
    <p:sldId id="937" r:id="rId191"/>
    <p:sldId id="938" r:id="rId192"/>
    <p:sldId id="939" r:id="rId193"/>
    <p:sldId id="940" r:id="rId194"/>
    <p:sldId id="941" r:id="rId195"/>
    <p:sldId id="942" r:id="rId196"/>
    <p:sldId id="943" r:id="rId197"/>
    <p:sldId id="944" r:id="rId198"/>
    <p:sldId id="1259" r:id="rId199"/>
    <p:sldId id="1260" r:id="rId200"/>
    <p:sldId id="861" r:id="rId201"/>
    <p:sldId id="862" r:id="rId202"/>
    <p:sldId id="949" r:id="rId203"/>
    <p:sldId id="950" r:id="rId204"/>
    <p:sldId id="951" r:id="rId205"/>
    <p:sldId id="952" r:id="rId206"/>
    <p:sldId id="953" r:id="rId207"/>
    <p:sldId id="954" r:id="rId208"/>
    <p:sldId id="955" r:id="rId209"/>
    <p:sldId id="1113" r:id="rId210"/>
  </p:sldIdLst>
  <p:sldSz cx="12192000" cy="6858000"/>
  <p:notesSz cx="6858000" cy="9144000"/>
  <p:embeddedFontLst>
    <p:embeddedFont>
      <p:font typeface="Athanasius" pitchFamily="2" charset="0"/>
      <p:regular r:id="rId212"/>
    </p:embeddedFont>
    <p:embeddedFont>
      <p:font typeface="Avva_Marcos" panose="04020500000000000000" pitchFamily="82" charset="0"/>
      <p:regular r:id="rId213"/>
    </p:embeddedFont>
    <p:embeddedFont>
      <p:font typeface="Book Antiqua" panose="02040602050305030304" pitchFamily="18" charset="0"/>
      <p:regular r:id="rId214"/>
      <p:bold r:id="rId215"/>
      <p:italic r:id="rId216"/>
      <p:boldItalic r:id="rId217"/>
    </p:embeddedFont>
    <p:embeddedFont>
      <p:font typeface="Bookman Old Style" panose="02050604050505020204" pitchFamily="18" charset="0"/>
      <p:regular r:id="rId218"/>
      <p:bold r:id="rId219"/>
      <p:italic r:id="rId220"/>
      <p:boldItalic r:id="rId221"/>
    </p:embeddedFont>
    <p:embeddedFont>
      <p:font typeface="Castellar" panose="020A0402060406010301" pitchFamily="18" charset="0"/>
      <p:regular r:id="rId222"/>
    </p:embeddedFont>
    <p:embeddedFont>
      <p:font typeface="CS Avva Shenouda" panose="020B7200000000000000" pitchFamily="34" charset="0"/>
      <p:regular r:id="rId22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1A/v4sp3AojodujFGaMkw==" hashData="njNnd7oCp1zsoPWNPElql0ceDKOGS+BlWyWJAitmtyq3BTyIOMD3NJnqrK+ULOztQQDxHojfPRXeJlg5JkCrY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290"/>
            <p14:sldId id="658"/>
            <p14:sldId id="680"/>
            <p14:sldId id="677"/>
            <p14:sldId id="678"/>
            <p14:sldId id="681"/>
          </p14:sldIdLst>
        </p14:section>
        <p14:section name="louange" id="{FB5A61D1-877C-440F-BA1F-CDAF69A98E6F}">
          <p14:sldIdLst>
            <p14:sldId id="686"/>
            <p14:sldId id="687"/>
            <p14:sldId id="688"/>
            <p14:sldId id="1220"/>
            <p14:sldId id="1221"/>
            <p14:sldId id="691"/>
          </p14:sldIdLst>
        </p14:section>
        <p14:section name="Psaume" id="{85B87743-DD58-442D-8FE8-C8F96FE63FC4}">
          <p14:sldIdLst>
            <p14:sldId id="666"/>
            <p14:sldId id="692"/>
            <p14:sldId id="693"/>
            <p14:sldId id="871"/>
            <p14:sldId id="886"/>
            <p14:sldId id="695"/>
            <p14:sldId id="667"/>
            <p14:sldId id="668"/>
            <p14:sldId id="669"/>
            <p14:sldId id="670"/>
          </p14:sldIdLst>
        </p14:section>
        <p14:section name="commentaire" id="{87B0A9B6-FE7F-4FCD-9D6C-6296B99A1899}">
          <p14:sldIdLst>
            <p14:sldId id="696"/>
            <p14:sldId id="697"/>
            <p14:sldId id="698"/>
            <p14:sldId id="672"/>
            <p14:sldId id="673"/>
            <p14:sldId id="674"/>
            <p14:sldId id="675"/>
            <p14:sldId id="676"/>
            <p14:sldId id="699"/>
            <p14:sldId id="700"/>
          </p14:sldIdLst>
        </p14:section>
        <p14:section name="3eme heure" id="{D579A077-12FD-4539-9DB6-233A6B594B39}">
          <p14:sldIdLst>
            <p14:sldId id="701"/>
          </p14:sldIdLst>
        </p14:section>
        <p14:section name="prophetie" id="{282797DE-DC89-4800-A78C-851F5FDE2DFA}">
          <p14:sldIdLst>
            <p14:sldId id="702"/>
            <p14:sldId id="703"/>
            <p14:sldId id="704"/>
          </p14:sldIdLst>
        </p14:section>
        <p14:section name="louange" id="{54C30B91-07FC-4190-95E0-BE32FDE7A0F7}">
          <p14:sldIdLst>
            <p14:sldId id="714"/>
            <p14:sldId id="715"/>
            <p14:sldId id="716"/>
            <p14:sldId id="1222"/>
            <p14:sldId id="1223"/>
            <p14:sldId id="719"/>
          </p14:sldIdLst>
        </p14:section>
        <p14:section name="psaume" id="{D9F142D9-441D-47DA-8A20-63778D7A14C5}">
          <p14:sldIdLst>
            <p14:sldId id="705"/>
            <p14:sldId id="720"/>
            <p14:sldId id="721"/>
            <p14:sldId id="872"/>
            <p14:sldId id="723"/>
            <p14:sldId id="722"/>
            <p14:sldId id="706"/>
            <p14:sldId id="707"/>
            <p14:sldId id="708"/>
            <p14:sldId id="709"/>
          </p14:sldIdLst>
        </p14:section>
        <p14:section name="commentaire" id="{E54458C1-9B3D-411A-BD1B-C501AA06C980}">
          <p14:sldIdLst>
            <p14:sldId id="724"/>
            <p14:sldId id="725"/>
            <p14:sldId id="726"/>
            <p14:sldId id="710"/>
            <p14:sldId id="711"/>
            <p14:sldId id="712"/>
            <p14:sldId id="713"/>
            <p14:sldId id="727"/>
            <p14:sldId id="728"/>
          </p14:sldIdLst>
        </p14:section>
        <p14:section name="6eme heure" id="{0E9966CF-20D7-4A67-B4AC-8A60BABFDFFF}">
          <p14:sldIdLst>
            <p14:sldId id="729"/>
          </p14:sldIdLst>
        </p14:section>
        <p14:section name="prophetie" id="{E6429C53-6838-4E03-AF1C-8570674ABA44}">
          <p14:sldIdLst>
            <p14:sldId id="730"/>
            <p14:sldId id="731"/>
            <p14:sldId id="732"/>
          </p14:sldIdLst>
        </p14:section>
        <p14:section name="louange" id="{7E509328-FF50-45B4-AAB9-147562AE623C}">
          <p14:sldIdLst>
            <p14:sldId id="733"/>
            <p14:sldId id="734"/>
            <p14:sldId id="735"/>
            <p14:sldId id="1224"/>
            <p14:sldId id="1225"/>
            <p14:sldId id="738"/>
          </p14:sldIdLst>
        </p14:section>
        <p14:section name="psaume" id="{0C3EE763-EA11-4A44-8E63-927D026FC949}">
          <p14:sldIdLst>
            <p14:sldId id="739"/>
            <p14:sldId id="747"/>
            <p14:sldId id="748"/>
            <p14:sldId id="873"/>
            <p14:sldId id="750"/>
            <p14:sldId id="749"/>
            <p14:sldId id="740"/>
            <p14:sldId id="741"/>
            <p14:sldId id="742"/>
          </p14:sldIdLst>
        </p14:section>
        <p14:section name="commentaire" id="{3BD6F243-33A5-437B-AE49-A12942DE0D43}">
          <p14:sldIdLst>
            <p14:sldId id="753"/>
            <p14:sldId id="754"/>
            <p14:sldId id="755"/>
            <p14:sldId id="743"/>
            <p14:sldId id="744"/>
            <p14:sldId id="745"/>
            <p14:sldId id="746"/>
            <p14:sldId id="751"/>
            <p14:sldId id="752"/>
          </p14:sldIdLst>
        </p14:section>
        <p14:section name="9eme heure" id="{F1ED207D-D0B4-4EBD-865E-18DD67E99D5C}">
          <p14:sldIdLst>
            <p14:sldId id="756"/>
          </p14:sldIdLst>
        </p14:section>
        <p14:section name="prophetie" id="{7B9DC563-91BC-44EB-8699-60622D747DD5}">
          <p14:sldIdLst>
            <p14:sldId id="757"/>
            <p14:sldId id="758"/>
            <p14:sldId id="759"/>
          </p14:sldIdLst>
        </p14:section>
        <p14:section name="louange" id="{5C1994AA-4FE6-471C-A618-7384B23985D4}">
          <p14:sldIdLst>
            <p14:sldId id="767"/>
            <p14:sldId id="768"/>
            <p14:sldId id="769"/>
            <p14:sldId id="1226"/>
            <p14:sldId id="1227"/>
            <p14:sldId id="772"/>
          </p14:sldIdLst>
        </p14:section>
        <p14:section name="psaume" id="{4BFB3F67-4499-4B3E-8E66-492671B8670B}">
          <p14:sldIdLst>
            <p14:sldId id="760"/>
            <p14:sldId id="773"/>
            <p14:sldId id="774"/>
            <p14:sldId id="874"/>
            <p14:sldId id="776"/>
            <p14:sldId id="775"/>
            <p14:sldId id="761"/>
            <p14:sldId id="762"/>
            <p14:sldId id="763"/>
          </p14:sldIdLst>
        </p14:section>
        <p14:section name="commentaire" id="{BBC2CB98-95E3-46BF-8285-B5B82B61BE53}">
          <p14:sldIdLst>
            <p14:sldId id="777"/>
            <p14:sldId id="778"/>
            <p14:sldId id="779"/>
            <p14:sldId id="764"/>
            <p14:sldId id="765"/>
            <p14:sldId id="766"/>
            <p14:sldId id="780"/>
            <p14:sldId id="781"/>
          </p14:sldIdLst>
        </p14:section>
        <p14:section name="11eme heure" id="{F3A06F51-2982-4EC2-8B8F-E8062C813C9D}">
          <p14:sldIdLst>
            <p14:sldId id="782"/>
          </p14:sldIdLst>
        </p14:section>
        <p14:section name="prophetie" id="{FA5D389F-30DB-4D5F-B9EB-442CA035E8BD}">
          <p14:sldIdLst>
            <p14:sldId id="789"/>
            <p14:sldId id="790"/>
            <p14:sldId id="791"/>
          </p14:sldIdLst>
        </p14:section>
        <p14:section name="louange" id="{3996C63B-FEFD-47B4-A20C-235AF2FE3FE0}">
          <p14:sldIdLst>
            <p14:sldId id="783"/>
            <p14:sldId id="784"/>
            <p14:sldId id="785"/>
            <p14:sldId id="1228"/>
            <p14:sldId id="1229"/>
            <p14:sldId id="788"/>
          </p14:sldIdLst>
        </p14:section>
        <p14:section name="psaume" id="{1A59525E-C654-40F0-BAB7-362FCE8CD47D}">
          <p14:sldIdLst>
            <p14:sldId id="792"/>
            <p14:sldId id="797"/>
            <p14:sldId id="798"/>
            <p14:sldId id="875"/>
            <p14:sldId id="800"/>
            <p14:sldId id="799"/>
            <p14:sldId id="793"/>
          </p14:sldIdLst>
        </p14:section>
        <p14:section name="commentaire" id="{B89EC118-42BB-49D3-BB00-6F60EC15A106}">
          <p14:sldIdLst>
            <p14:sldId id="801"/>
            <p14:sldId id="802"/>
            <p14:sldId id="803"/>
            <p14:sldId id="794"/>
            <p14:sldId id="795"/>
            <p14:sldId id="796"/>
            <p14:sldId id="804"/>
            <p14:sldId id="805"/>
          </p14:sldIdLst>
        </p14:section>
        <p14:section name="litanie soir" id="{0F651E13-7311-4415-992C-119952CF9201}">
          <p14:sldIdLst>
            <p14:sldId id="892"/>
            <p14:sldId id="893"/>
            <p14:sldId id="894"/>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916"/>
            <p14:sldId id="956"/>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1259"/>
            <p14:sldId id="1260"/>
            <p14:sldId id="861"/>
            <p14:sldId id="862"/>
            <p14:sldId id="949"/>
            <p14:sldId id="950"/>
            <p14:sldId id="951"/>
            <p14:sldId id="952"/>
            <p14:sldId id="953"/>
            <p14:sldId id="954"/>
            <p14:sldId id="955"/>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5.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6.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microsoft.com/office/2016/11/relationships/changesInfo" Target="changesInfos/changesInfo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7.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8.fntdata"/><Relationship Id="rId3" Type="http://schemas.openxmlformats.org/officeDocument/2006/relationships/slide" Target="slides/slide2.xml"/><Relationship Id="rId214" Type="http://schemas.openxmlformats.org/officeDocument/2006/relationships/font" Target="fonts/font3.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9.fntdata"/><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font" Target="fonts/font4.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10.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11.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1.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font" Target="fonts/font12.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D8207C36-41D2-43D2-A215-4F955540F716}"/>
    <pc:docChg chg="undo custSel addSld delSld modSld modSection">
      <pc:chgData name="KOLTA Joseph UCI IDF" userId="3621a843-63ae-447c-9266-fa0223354757" providerId="ADAL" clId="{D8207C36-41D2-43D2-A215-4F955540F716}" dt="2025-07-30T13:06:37.222" v="394" actId="20577"/>
      <pc:docMkLst>
        <pc:docMk/>
      </pc:docMkLst>
      <pc:sldChg chg="modSp mod">
        <pc:chgData name="KOLTA Joseph UCI IDF" userId="3621a843-63ae-447c-9266-fa0223354757" providerId="ADAL" clId="{D8207C36-41D2-43D2-A215-4F955540F716}" dt="2025-07-29T12:56:25.517" v="40" actId="1035"/>
        <pc:sldMkLst>
          <pc:docMk/>
          <pc:sldMk cId="2661100163" sldId="688"/>
        </pc:sldMkLst>
        <pc:spChg chg="mod">
          <ac:chgData name="KOLTA Joseph UCI IDF" userId="3621a843-63ae-447c-9266-fa0223354757" providerId="ADAL" clId="{D8207C36-41D2-43D2-A215-4F955540F716}" dt="2025-07-29T12:56:09.440" v="31" actId="207"/>
          <ac:spMkLst>
            <pc:docMk/>
            <pc:sldMk cId="2661100163" sldId="688"/>
            <ac:spMk id="3" creationId="{00000000-0000-0000-0000-000000000000}"/>
          </ac:spMkLst>
        </pc:spChg>
        <pc:spChg chg="mod">
          <ac:chgData name="KOLTA Joseph UCI IDF" userId="3621a843-63ae-447c-9266-fa0223354757" providerId="ADAL" clId="{D8207C36-41D2-43D2-A215-4F955540F716}" dt="2025-07-29T12:56:25.517" v="40" actId="1035"/>
          <ac:spMkLst>
            <pc:docMk/>
            <pc:sldMk cId="2661100163" sldId="688"/>
            <ac:spMk id="21" creationId="{0F0EC677-7CAE-4AAB-91C1-366BDCE2C9C6}"/>
          </ac:spMkLst>
        </pc:spChg>
      </pc:sldChg>
      <pc:sldChg chg="modSp mod">
        <pc:chgData name="KOLTA Joseph UCI IDF" userId="3621a843-63ae-447c-9266-fa0223354757" providerId="ADAL" clId="{D8207C36-41D2-43D2-A215-4F955540F716}" dt="2025-07-29T12:56:55.600" v="55" actId="1036"/>
        <pc:sldMkLst>
          <pc:docMk/>
          <pc:sldMk cId="2288317383" sldId="693"/>
        </pc:sldMkLst>
        <pc:spChg chg="mod">
          <ac:chgData name="KOLTA Joseph UCI IDF" userId="3621a843-63ae-447c-9266-fa0223354757" providerId="ADAL" clId="{D8207C36-41D2-43D2-A215-4F955540F716}" dt="2025-07-29T12:56:55.600" v="55" actId="1036"/>
          <ac:spMkLst>
            <pc:docMk/>
            <pc:sldMk cId="2288317383" sldId="693"/>
            <ac:spMk id="3" creationId="{00000000-0000-0000-0000-000000000000}"/>
          </ac:spMkLst>
        </pc:spChg>
        <pc:spChg chg="mod">
          <ac:chgData name="KOLTA Joseph UCI IDF" userId="3621a843-63ae-447c-9266-fa0223354757" providerId="ADAL" clId="{D8207C36-41D2-43D2-A215-4F955540F716}" dt="2025-07-29T12:56:37.477" v="42" actId="207"/>
          <ac:spMkLst>
            <pc:docMk/>
            <pc:sldMk cId="2288317383" sldId="693"/>
            <ac:spMk id="6" creationId="{4BBA31EA-5709-4658-9C29-41BF2557899C}"/>
          </ac:spMkLst>
        </pc:spChg>
        <pc:spChg chg="mod">
          <ac:chgData name="KOLTA Joseph UCI IDF" userId="3621a843-63ae-447c-9266-fa0223354757" providerId="ADAL" clId="{D8207C36-41D2-43D2-A215-4F955540F716}" dt="2025-07-29T12:56:55.600" v="55" actId="1036"/>
          <ac:spMkLst>
            <pc:docMk/>
            <pc:sldMk cId="2288317383" sldId="693"/>
            <ac:spMk id="21" creationId="{0F0EC677-7CAE-4AAB-91C1-366BDCE2C9C6}"/>
          </ac:spMkLst>
        </pc:spChg>
      </pc:sldChg>
      <pc:sldChg chg="modSp mod">
        <pc:chgData name="KOLTA Joseph UCI IDF" userId="3621a843-63ae-447c-9266-fa0223354757" providerId="ADAL" clId="{D8207C36-41D2-43D2-A215-4F955540F716}" dt="2025-07-30T12:10:48.454" v="310" actId="207"/>
        <pc:sldMkLst>
          <pc:docMk/>
          <pc:sldMk cId="1123598702" sldId="695"/>
        </pc:sldMkLst>
        <pc:spChg chg="mod">
          <ac:chgData name="KOLTA Joseph UCI IDF" userId="3621a843-63ae-447c-9266-fa0223354757" providerId="ADAL" clId="{D8207C36-41D2-43D2-A215-4F955540F716}" dt="2025-07-30T12:10:48.454" v="310" actId="207"/>
          <ac:spMkLst>
            <pc:docMk/>
            <pc:sldMk cId="1123598702" sldId="695"/>
            <ac:spMk id="3" creationId="{00000000-0000-0000-0000-000000000000}"/>
          </ac:spMkLst>
        </pc:spChg>
        <pc:spChg chg="mod">
          <ac:chgData name="KOLTA Joseph UCI IDF" userId="3621a843-63ae-447c-9266-fa0223354757" providerId="ADAL" clId="{D8207C36-41D2-43D2-A215-4F955540F716}" dt="2025-07-30T12:10:35.795" v="299"/>
          <ac:spMkLst>
            <pc:docMk/>
            <pc:sldMk cId="1123598702" sldId="695"/>
            <ac:spMk id="21" creationId="{0F0EC677-7CAE-4AAB-91C1-366BDCE2C9C6}"/>
          </ac:spMkLst>
        </pc:spChg>
      </pc:sldChg>
      <pc:sldChg chg="modSp mod">
        <pc:chgData name="KOLTA Joseph UCI IDF" userId="3621a843-63ae-447c-9266-fa0223354757" providerId="ADAL" clId="{D8207C36-41D2-43D2-A215-4F955540F716}" dt="2025-07-29T12:57:34.253" v="106" actId="1035"/>
        <pc:sldMkLst>
          <pc:docMk/>
          <pc:sldMk cId="1153621212" sldId="716"/>
        </pc:sldMkLst>
        <pc:spChg chg="mod">
          <ac:chgData name="KOLTA Joseph UCI IDF" userId="3621a843-63ae-447c-9266-fa0223354757" providerId="ADAL" clId="{D8207C36-41D2-43D2-A215-4F955540F716}" dt="2025-07-29T12:57:18.693" v="97" actId="207"/>
          <ac:spMkLst>
            <pc:docMk/>
            <pc:sldMk cId="1153621212" sldId="716"/>
            <ac:spMk id="3" creationId="{00000000-0000-0000-0000-000000000000}"/>
          </ac:spMkLst>
        </pc:spChg>
        <pc:spChg chg="mod">
          <ac:chgData name="KOLTA Joseph UCI IDF" userId="3621a843-63ae-447c-9266-fa0223354757" providerId="ADAL" clId="{D8207C36-41D2-43D2-A215-4F955540F716}" dt="2025-07-29T12:57:34.253" v="106" actId="1035"/>
          <ac:spMkLst>
            <pc:docMk/>
            <pc:sldMk cId="1153621212" sldId="716"/>
            <ac:spMk id="21" creationId="{0F0EC677-7CAE-4AAB-91C1-366BDCE2C9C6}"/>
          </ac:spMkLst>
        </pc:spChg>
      </pc:sldChg>
      <pc:sldChg chg="modSp mod">
        <pc:chgData name="KOLTA Joseph UCI IDF" userId="3621a843-63ae-447c-9266-fa0223354757" providerId="ADAL" clId="{D8207C36-41D2-43D2-A215-4F955540F716}" dt="2025-07-29T12:58:00.997" v="121" actId="1036"/>
        <pc:sldMkLst>
          <pc:docMk/>
          <pc:sldMk cId="1606973812" sldId="721"/>
        </pc:sldMkLst>
        <pc:spChg chg="mod">
          <ac:chgData name="KOLTA Joseph UCI IDF" userId="3621a843-63ae-447c-9266-fa0223354757" providerId="ADAL" clId="{D8207C36-41D2-43D2-A215-4F955540F716}" dt="2025-07-29T12:58:00.997" v="121" actId="1036"/>
          <ac:spMkLst>
            <pc:docMk/>
            <pc:sldMk cId="1606973812" sldId="721"/>
            <ac:spMk id="3" creationId="{00000000-0000-0000-0000-000000000000}"/>
          </ac:spMkLst>
        </pc:spChg>
        <pc:spChg chg="mod">
          <ac:chgData name="KOLTA Joseph UCI IDF" userId="3621a843-63ae-447c-9266-fa0223354757" providerId="ADAL" clId="{D8207C36-41D2-43D2-A215-4F955540F716}" dt="2025-07-29T12:57:45.657" v="108" actId="207"/>
          <ac:spMkLst>
            <pc:docMk/>
            <pc:sldMk cId="1606973812" sldId="721"/>
            <ac:spMk id="6" creationId="{4BBA31EA-5709-4658-9C29-41BF2557899C}"/>
          </ac:spMkLst>
        </pc:spChg>
        <pc:spChg chg="mod">
          <ac:chgData name="KOLTA Joseph UCI IDF" userId="3621a843-63ae-447c-9266-fa0223354757" providerId="ADAL" clId="{D8207C36-41D2-43D2-A215-4F955540F716}" dt="2025-07-29T12:58:00.997" v="121" actId="1036"/>
          <ac:spMkLst>
            <pc:docMk/>
            <pc:sldMk cId="1606973812" sldId="721"/>
            <ac:spMk id="21" creationId="{0F0EC677-7CAE-4AAB-91C1-366BDCE2C9C6}"/>
          </ac:spMkLst>
        </pc:spChg>
      </pc:sldChg>
      <pc:sldChg chg="modSp mod">
        <pc:chgData name="KOLTA Joseph UCI IDF" userId="3621a843-63ae-447c-9266-fa0223354757" providerId="ADAL" clId="{D8207C36-41D2-43D2-A215-4F955540F716}" dt="2025-07-30T12:11:17.798" v="322" actId="207"/>
        <pc:sldMkLst>
          <pc:docMk/>
          <pc:sldMk cId="1483876842" sldId="722"/>
        </pc:sldMkLst>
        <pc:spChg chg="mod">
          <ac:chgData name="KOLTA Joseph UCI IDF" userId="3621a843-63ae-447c-9266-fa0223354757" providerId="ADAL" clId="{D8207C36-41D2-43D2-A215-4F955540F716}" dt="2025-07-30T12:11:17.798" v="322" actId="207"/>
          <ac:spMkLst>
            <pc:docMk/>
            <pc:sldMk cId="1483876842" sldId="722"/>
            <ac:spMk id="3" creationId="{00000000-0000-0000-0000-000000000000}"/>
          </ac:spMkLst>
        </pc:spChg>
        <pc:spChg chg="mod">
          <ac:chgData name="KOLTA Joseph UCI IDF" userId="3621a843-63ae-447c-9266-fa0223354757" providerId="ADAL" clId="{D8207C36-41D2-43D2-A215-4F955540F716}" dt="2025-07-30T12:11:04.278" v="311"/>
          <ac:spMkLst>
            <pc:docMk/>
            <pc:sldMk cId="1483876842" sldId="722"/>
            <ac:spMk id="21" creationId="{0F0EC677-7CAE-4AAB-91C1-366BDCE2C9C6}"/>
          </ac:spMkLst>
        </pc:spChg>
      </pc:sldChg>
      <pc:sldChg chg="modSp mod">
        <pc:chgData name="KOLTA Joseph UCI IDF" userId="3621a843-63ae-447c-9266-fa0223354757" providerId="ADAL" clId="{D8207C36-41D2-43D2-A215-4F955540F716}" dt="2025-07-29T12:58:33.020" v="160" actId="207"/>
        <pc:sldMkLst>
          <pc:docMk/>
          <pc:sldMk cId="4106359612" sldId="735"/>
        </pc:sldMkLst>
        <pc:spChg chg="mod">
          <ac:chgData name="KOLTA Joseph UCI IDF" userId="3621a843-63ae-447c-9266-fa0223354757" providerId="ADAL" clId="{D8207C36-41D2-43D2-A215-4F955540F716}" dt="2025-07-29T12:58:33.020" v="160" actId="207"/>
          <ac:spMkLst>
            <pc:docMk/>
            <pc:sldMk cId="4106359612" sldId="735"/>
            <ac:spMk id="3" creationId="{00000000-0000-0000-0000-000000000000}"/>
          </ac:spMkLst>
        </pc:spChg>
        <pc:spChg chg="mod">
          <ac:chgData name="KOLTA Joseph UCI IDF" userId="3621a843-63ae-447c-9266-fa0223354757" providerId="ADAL" clId="{D8207C36-41D2-43D2-A215-4F955540F716}" dt="2025-07-29T12:58:20.512" v="128" actId="207"/>
          <ac:spMkLst>
            <pc:docMk/>
            <pc:sldMk cId="4106359612" sldId="735"/>
            <ac:spMk id="21" creationId="{0F0EC677-7CAE-4AAB-91C1-366BDCE2C9C6}"/>
          </ac:spMkLst>
        </pc:spChg>
      </pc:sldChg>
      <pc:sldChg chg="modSp mod">
        <pc:chgData name="KOLTA Joseph UCI IDF" userId="3621a843-63ae-447c-9266-fa0223354757" providerId="ADAL" clId="{D8207C36-41D2-43D2-A215-4F955540F716}" dt="2025-07-29T12:59:05.740" v="179" actId="1036"/>
        <pc:sldMkLst>
          <pc:docMk/>
          <pc:sldMk cId="3074714552" sldId="748"/>
        </pc:sldMkLst>
        <pc:spChg chg="mod">
          <ac:chgData name="KOLTA Joseph UCI IDF" userId="3621a843-63ae-447c-9266-fa0223354757" providerId="ADAL" clId="{D8207C36-41D2-43D2-A215-4F955540F716}" dt="2025-07-29T12:59:05.740" v="179" actId="1036"/>
          <ac:spMkLst>
            <pc:docMk/>
            <pc:sldMk cId="3074714552" sldId="748"/>
            <ac:spMk id="3" creationId="{00000000-0000-0000-0000-000000000000}"/>
          </ac:spMkLst>
        </pc:spChg>
        <pc:spChg chg="mod">
          <ac:chgData name="KOLTA Joseph UCI IDF" userId="3621a843-63ae-447c-9266-fa0223354757" providerId="ADAL" clId="{D8207C36-41D2-43D2-A215-4F955540F716}" dt="2025-07-29T12:58:46.961" v="166" actId="207"/>
          <ac:spMkLst>
            <pc:docMk/>
            <pc:sldMk cId="3074714552" sldId="748"/>
            <ac:spMk id="6" creationId="{4BBA31EA-5709-4658-9C29-41BF2557899C}"/>
          </ac:spMkLst>
        </pc:spChg>
        <pc:spChg chg="mod">
          <ac:chgData name="KOLTA Joseph UCI IDF" userId="3621a843-63ae-447c-9266-fa0223354757" providerId="ADAL" clId="{D8207C36-41D2-43D2-A215-4F955540F716}" dt="2025-07-29T12:59:05.740" v="179" actId="1036"/>
          <ac:spMkLst>
            <pc:docMk/>
            <pc:sldMk cId="3074714552" sldId="748"/>
            <ac:spMk id="21" creationId="{0F0EC677-7CAE-4AAB-91C1-366BDCE2C9C6}"/>
          </ac:spMkLst>
        </pc:spChg>
      </pc:sldChg>
      <pc:sldChg chg="modSp mod">
        <pc:chgData name="KOLTA Joseph UCI IDF" userId="3621a843-63ae-447c-9266-fa0223354757" providerId="ADAL" clId="{D8207C36-41D2-43D2-A215-4F955540F716}" dt="2025-07-30T12:11:42.758" v="334" actId="207"/>
        <pc:sldMkLst>
          <pc:docMk/>
          <pc:sldMk cId="3238175815" sldId="749"/>
        </pc:sldMkLst>
        <pc:spChg chg="mod">
          <ac:chgData name="KOLTA Joseph UCI IDF" userId="3621a843-63ae-447c-9266-fa0223354757" providerId="ADAL" clId="{D8207C36-41D2-43D2-A215-4F955540F716}" dt="2025-07-30T12:11:42.758" v="334" actId="207"/>
          <ac:spMkLst>
            <pc:docMk/>
            <pc:sldMk cId="3238175815" sldId="749"/>
            <ac:spMk id="3" creationId="{00000000-0000-0000-0000-000000000000}"/>
          </ac:spMkLst>
        </pc:spChg>
        <pc:spChg chg="mod">
          <ac:chgData name="KOLTA Joseph UCI IDF" userId="3621a843-63ae-447c-9266-fa0223354757" providerId="ADAL" clId="{D8207C36-41D2-43D2-A215-4F955540F716}" dt="2025-07-30T12:11:29.445" v="323"/>
          <ac:spMkLst>
            <pc:docMk/>
            <pc:sldMk cId="3238175815" sldId="749"/>
            <ac:spMk id="21" creationId="{0F0EC677-7CAE-4AAB-91C1-366BDCE2C9C6}"/>
          </ac:spMkLst>
        </pc:spChg>
      </pc:sldChg>
      <pc:sldChg chg="modSp mod">
        <pc:chgData name="KOLTA Joseph UCI IDF" userId="3621a843-63ae-447c-9266-fa0223354757" providerId="ADAL" clId="{D8207C36-41D2-43D2-A215-4F955540F716}" dt="2025-07-29T12:59:37.825" v="218" actId="207"/>
        <pc:sldMkLst>
          <pc:docMk/>
          <pc:sldMk cId="3174222834" sldId="769"/>
        </pc:sldMkLst>
        <pc:spChg chg="mod">
          <ac:chgData name="KOLTA Joseph UCI IDF" userId="3621a843-63ae-447c-9266-fa0223354757" providerId="ADAL" clId="{D8207C36-41D2-43D2-A215-4F955540F716}" dt="2025-07-29T12:59:37.825" v="218" actId="207"/>
          <ac:spMkLst>
            <pc:docMk/>
            <pc:sldMk cId="3174222834" sldId="769"/>
            <ac:spMk id="3" creationId="{00000000-0000-0000-0000-000000000000}"/>
          </ac:spMkLst>
        </pc:spChg>
        <pc:spChg chg="mod">
          <ac:chgData name="KOLTA Joseph UCI IDF" userId="3621a843-63ae-447c-9266-fa0223354757" providerId="ADAL" clId="{D8207C36-41D2-43D2-A215-4F955540F716}" dt="2025-07-29T12:59:25.400" v="186" actId="207"/>
          <ac:spMkLst>
            <pc:docMk/>
            <pc:sldMk cId="3174222834" sldId="769"/>
            <ac:spMk id="21" creationId="{0F0EC677-7CAE-4AAB-91C1-366BDCE2C9C6}"/>
          </ac:spMkLst>
        </pc:spChg>
      </pc:sldChg>
      <pc:sldChg chg="modSp mod">
        <pc:chgData name="KOLTA Joseph UCI IDF" userId="3621a843-63ae-447c-9266-fa0223354757" providerId="ADAL" clId="{D8207C36-41D2-43D2-A215-4F955540F716}" dt="2025-07-29T13:00:13.757" v="237" actId="1036"/>
        <pc:sldMkLst>
          <pc:docMk/>
          <pc:sldMk cId="2908689016" sldId="774"/>
        </pc:sldMkLst>
        <pc:spChg chg="mod">
          <ac:chgData name="KOLTA Joseph UCI IDF" userId="3621a843-63ae-447c-9266-fa0223354757" providerId="ADAL" clId="{D8207C36-41D2-43D2-A215-4F955540F716}" dt="2025-07-29T13:00:13.757" v="237" actId="1036"/>
          <ac:spMkLst>
            <pc:docMk/>
            <pc:sldMk cId="2908689016" sldId="774"/>
            <ac:spMk id="3" creationId="{00000000-0000-0000-0000-000000000000}"/>
          </ac:spMkLst>
        </pc:spChg>
        <pc:spChg chg="mod">
          <ac:chgData name="KOLTA Joseph UCI IDF" userId="3621a843-63ae-447c-9266-fa0223354757" providerId="ADAL" clId="{D8207C36-41D2-43D2-A215-4F955540F716}" dt="2025-07-29T12:59:53.794" v="224" actId="207"/>
          <ac:spMkLst>
            <pc:docMk/>
            <pc:sldMk cId="2908689016" sldId="774"/>
            <ac:spMk id="6" creationId="{4BBA31EA-5709-4658-9C29-41BF2557899C}"/>
          </ac:spMkLst>
        </pc:spChg>
        <pc:spChg chg="mod">
          <ac:chgData name="KOLTA Joseph UCI IDF" userId="3621a843-63ae-447c-9266-fa0223354757" providerId="ADAL" clId="{D8207C36-41D2-43D2-A215-4F955540F716}" dt="2025-07-29T13:00:13.757" v="237" actId="1036"/>
          <ac:spMkLst>
            <pc:docMk/>
            <pc:sldMk cId="2908689016" sldId="774"/>
            <ac:spMk id="21" creationId="{0F0EC677-7CAE-4AAB-91C1-366BDCE2C9C6}"/>
          </ac:spMkLst>
        </pc:spChg>
      </pc:sldChg>
      <pc:sldChg chg="modSp mod">
        <pc:chgData name="KOLTA Joseph UCI IDF" userId="3621a843-63ae-447c-9266-fa0223354757" providerId="ADAL" clId="{D8207C36-41D2-43D2-A215-4F955540F716}" dt="2025-07-30T12:12:17.424" v="346" actId="207"/>
        <pc:sldMkLst>
          <pc:docMk/>
          <pc:sldMk cId="347042637" sldId="775"/>
        </pc:sldMkLst>
        <pc:spChg chg="mod">
          <ac:chgData name="KOLTA Joseph UCI IDF" userId="3621a843-63ae-447c-9266-fa0223354757" providerId="ADAL" clId="{D8207C36-41D2-43D2-A215-4F955540F716}" dt="2025-07-30T12:12:17.424" v="346" actId="207"/>
          <ac:spMkLst>
            <pc:docMk/>
            <pc:sldMk cId="347042637" sldId="775"/>
            <ac:spMk id="3" creationId="{00000000-0000-0000-0000-000000000000}"/>
          </ac:spMkLst>
        </pc:spChg>
        <pc:spChg chg="mod">
          <ac:chgData name="KOLTA Joseph UCI IDF" userId="3621a843-63ae-447c-9266-fa0223354757" providerId="ADAL" clId="{D8207C36-41D2-43D2-A215-4F955540F716}" dt="2025-07-30T12:12:03.394" v="335"/>
          <ac:spMkLst>
            <pc:docMk/>
            <pc:sldMk cId="347042637" sldId="775"/>
            <ac:spMk id="21" creationId="{0F0EC677-7CAE-4AAB-91C1-366BDCE2C9C6}"/>
          </ac:spMkLst>
        </pc:spChg>
      </pc:sldChg>
      <pc:sldChg chg="modSp mod">
        <pc:chgData name="KOLTA Joseph UCI IDF" userId="3621a843-63ae-447c-9266-fa0223354757" providerId="ADAL" clId="{D8207C36-41D2-43D2-A215-4F955540F716}" dt="2025-07-29T13:01:12.978" v="282" actId="207"/>
        <pc:sldMkLst>
          <pc:docMk/>
          <pc:sldMk cId="779779234" sldId="785"/>
        </pc:sldMkLst>
        <pc:spChg chg="mod">
          <ac:chgData name="KOLTA Joseph UCI IDF" userId="3621a843-63ae-447c-9266-fa0223354757" providerId="ADAL" clId="{D8207C36-41D2-43D2-A215-4F955540F716}" dt="2025-07-29T13:01:12.978" v="282" actId="207"/>
          <ac:spMkLst>
            <pc:docMk/>
            <pc:sldMk cId="779779234" sldId="785"/>
            <ac:spMk id="3" creationId="{00000000-0000-0000-0000-000000000000}"/>
          </ac:spMkLst>
        </pc:spChg>
        <pc:spChg chg="mod">
          <ac:chgData name="KOLTA Joseph UCI IDF" userId="3621a843-63ae-447c-9266-fa0223354757" providerId="ADAL" clId="{D8207C36-41D2-43D2-A215-4F955540F716}" dt="2025-07-29T13:00:57.661" v="247" actId="207"/>
          <ac:spMkLst>
            <pc:docMk/>
            <pc:sldMk cId="779779234" sldId="785"/>
            <ac:spMk id="21" creationId="{0F0EC677-7CAE-4AAB-91C1-366BDCE2C9C6}"/>
          </ac:spMkLst>
        </pc:spChg>
      </pc:sldChg>
      <pc:sldChg chg="modSp mod">
        <pc:chgData name="KOLTA Joseph UCI IDF" userId="3621a843-63ae-447c-9266-fa0223354757" providerId="ADAL" clId="{D8207C36-41D2-43D2-A215-4F955540F716}" dt="2025-07-29T13:01:51.866" v="298" actId="1036"/>
        <pc:sldMkLst>
          <pc:docMk/>
          <pc:sldMk cId="2541553168" sldId="798"/>
        </pc:sldMkLst>
        <pc:spChg chg="mod">
          <ac:chgData name="KOLTA Joseph UCI IDF" userId="3621a843-63ae-447c-9266-fa0223354757" providerId="ADAL" clId="{D8207C36-41D2-43D2-A215-4F955540F716}" dt="2025-07-29T13:01:51.866" v="298" actId="1036"/>
          <ac:spMkLst>
            <pc:docMk/>
            <pc:sldMk cId="2541553168" sldId="798"/>
            <ac:spMk id="3" creationId="{00000000-0000-0000-0000-000000000000}"/>
          </ac:spMkLst>
        </pc:spChg>
        <pc:spChg chg="mod">
          <ac:chgData name="KOLTA Joseph UCI IDF" userId="3621a843-63ae-447c-9266-fa0223354757" providerId="ADAL" clId="{D8207C36-41D2-43D2-A215-4F955540F716}" dt="2025-07-29T13:01:34.092" v="288" actId="207"/>
          <ac:spMkLst>
            <pc:docMk/>
            <pc:sldMk cId="2541553168" sldId="798"/>
            <ac:spMk id="6" creationId="{4BBA31EA-5709-4658-9C29-41BF2557899C}"/>
          </ac:spMkLst>
        </pc:spChg>
        <pc:spChg chg="mod">
          <ac:chgData name="KOLTA Joseph UCI IDF" userId="3621a843-63ae-447c-9266-fa0223354757" providerId="ADAL" clId="{D8207C36-41D2-43D2-A215-4F955540F716}" dt="2025-07-29T13:01:51.866" v="298" actId="1036"/>
          <ac:spMkLst>
            <pc:docMk/>
            <pc:sldMk cId="2541553168" sldId="798"/>
            <ac:spMk id="21" creationId="{0F0EC677-7CAE-4AAB-91C1-366BDCE2C9C6}"/>
          </ac:spMkLst>
        </pc:spChg>
      </pc:sldChg>
      <pc:sldChg chg="modSp mod">
        <pc:chgData name="KOLTA Joseph UCI IDF" userId="3621a843-63ae-447c-9266-fa0223354757" providerId="ADAL" clId="{D8207C36-41D2-43D2-A215-4F955540F716}" dt="2025-07-30T12:13:17.601" v="355" actId="207"/>
        <pc:sldMkLst>
          <pc:docMk/>
          <pc:sldMk cId="2366804619" sldId="799"/>
        </pc:sldMkLst>
        <pc:spChg chg="mod">
          <ac:chgData name="KOLTA Joseph UCI IDF" userId="3621a843-63ae-447c-9266-fa0223354757" providerId="ADAL" clId="{D8207C36-41D2-43D2-A215-4F955540F716}" dt="2025-07-30T12:13:17.601" v="355" actId="207"/>
          <ac:spMkLst>
            <pc:docMk/>
            <pc:sldMk cId="2366804619" sldId="799"/>
            <ac:spMk id="3" creationId="{00000000-0000-0000-0000-000000000000}"/>
          </ac:spMkLst>
        </pc:spChg>
        <pc:spChg chg="mod">
          <ac:chgData name="KOLTA Joseph UCI IDF" userId="3621a843-63ae-447c-9266-fa0223354757" providerId="ADAL" clId="{D8207C36-41D2-43D2-A215-4F955540F716}" dt="2025-07-30T12:13:09.679" v="347"/>
          <ac:spMkLst>
            <pc:docMk/>
            <pc:sldMk cId="2366804619" sldId="799"/>
            <ac:spMk id="21" creationId="{0F0EC677-7CAE-4AAB-91C1-366BDCE2C9C6}"/>
          </ac:spMkLst>
        </pc:spChg>
      </pc:sldChg>
      <pc:sldChg chg="add">
        <pc:chgData name="KOLTA Joseph UCI IDF" userId="3621a843-63ae-447c-9266-fa0223354757" providerId="ADAL" clId="{D8207C36-41D2-43D2-A215-4F955540F716}" dt="2025-07-30T12:54:42.089" v="357"/>
        <pc:sldMkLst>
          <pc:docMk/>
          <pc:sldMk cId="3613066578" sldId="861"/>
        </pc:sldMkLst>
      </pc:sldChg>
      <pc:sldChg chg="add">
        <pc:chgData name="KOLTA Joseph UCI IDF" userId="3621a843-63ae-447c-9266-fa0223354757" providerId="ADAL" clId="{D8207C36-41D2-43D2-A215-4F955540F716}" dt="2025-07-30T12:54:42.089" v="357"/>
        <pc:sldMkLst>
          <pc:docMk/>
          <pc:sldMk cId="1665870257" sldId="862"/>
        </pc:sldMkLst>
      </pc:sldChg>
      <pc:sldChg chg="del">
        <pc:chgData name="KOLTA Joseph UCI IDF" userId="3621a843-63ae-447c-9266-fa0223354757" providerId="ADAL" clId="{D8207C36-41D2-43D2-A215-4F955540F716}" dt="2025-07-30T12:54:39.332" v="356" actId="47"/>
        <pc:sldMkLst>
          <pc:docMk/>
          <pc:sldMk cId="925225451" sldId="945"/>
        </pc:sldMkLst>
      </pc:sldChg>
      <pc:sldChg chg="del">
        <pc:chgData name="KOLTA Joseph UCI IDF" userId="3621a843-63ae-447c-9266-fa0223354757" providerId="ADAL" clId="{D8207C36-41D2-43D2-A215-4F955540F716}" dt="2025-07-30T12:54:39.332" v="356" actId="47"/>
        <pc:sldMkLst>
          <pc:docMk/>
          <pc:sldMk cId="1112588367" sldId="946"/>
        </pc:sldMkLst>
      </pc:sldChg>
      <pc:sldChg chg="del">
        <pc:chgData name="KOLTA Joseph UCI IDF" userId="3621a843-63ae-447c-9266-fa0223354757" providerId="ADAL" clId="{D8207C36-41D2-43D2-A215-4F955540F716}" dt="2025-07-30T12:54:39.332" v="356" actId="47"/>
        <pc:sldMkLst>
          <pc:docMk/>
          <pc:sldMk cId="4203979899" sldId="947"/>
        </pc:sldMkLst>
      </pc:sldChg>
      <pc:sldChg chg="del">
        <pc:chgData name="KOLTA Joseph UCI IDF" userId="3621a843-63ae-447c-9266-fa0223354757" providerId="ADAL" clId="{D8207C36-41D2-43D2-A215-4F955540F716}" dt="2025-07-30T12:54:39.332" v="356" actId="47"/>
        <pc:sldMkLst>
          <pc:docMk/>
          <pc:sldMk cId="2133106199" sldId="948"/>
        </pc:sldMkLst>
      </pc:sldChg>
      <pc:sldChg chg="modSp mod">
        <pc:chgData name="KOLTA Joseph UCI IDF" userId="3621a843-63ae-447c-9266-fa0223354757" providerId="ADAL" clId="{D8207C36-41D2-43D2-A215-4F955540F716}" dt="2025-07-30T13:06:37.222" v="394" actId="20577"/>
        <pc:sldMkLst>
          <pc:docMk/>
          <pc:sldMk cId="734112360" sldId="956"/>
        </pc:sldMkLst>
        <pc:spChg chg="mod">
          <ac:chgData name="KOLTA Joseph UCI IDF" userId="3621a843-63ae-447c-9266-fa0223354757" providerId="ADAL" clId="{D8207C36-41D2-43D2-A215-4F955540F716}" dt="2025-07-30T13:06:23.098" v="391" actId="20577"/>
          <ac:spMkLst>
            <pc:docMk/>
            <pc:sldMk cId="734112360" sldId="956"/>
            <ac:spMk id="3" creationId="{00000000-0000-0000-0000-000000000000}"/>
          </ac:spMkLst>
        </pc:spChg>
        <pc:spChg chg="mod">
          <ac:chgData name="KOLTA Joseph UCI IDF" userId="3621a843-63ae-447c-9266-fa0223354757" providerId="ADAL" clId="{D8207C36-41D2-43D2-A215-4F955540F716}" dt="2025-07-30T13:06:37.222" v="394" actId="20577"/>
          <ac:spMkLst>
            <pc:docMk/>
            <pc:sldMk cId="734112360" sldId="956"/>
            <ac:spMk id="21" creationId="{0F0EC677-7CAE-4AAB-91C1-366BDCE2C9C6}"/>
          </ac:spMkLst>
        </pc:spChg>
      </pc:sldChg>
      <pc:sldChg chg="add">
        <pc:chgData name="KOLTA Joseph UCI IDF" userId="3621a843-63ae-447c-9266-fa0223354757" providerId="ADAL" clId="{D8207C36-41D2-43D2-A215-4F955540F716}" dt="2025-07-30T12:54:42.089" v="357"/>
        <pc:sldMkLst>
          <pc:docMk/>
          <pc:sldMk cId="3147923299" sldId="1259"/>
        </pc:sldMkLst>
      </pc:sldChg>
      <pc:sldChg chg="add">
        <pc:chgData name="KOLTA Joseph UCI IDF" userId="3621a843-63ae-447c-9266-fa0223354757" providerId="ADAL" clId="{D8207C36-41D2-43D2-A215-4F955540F716}" dt="2025-07-30T12:54:42.089" v="357"/>
        <pc:sldMkLst>
          <pc:docMk/>
          <pc:sldMk cId="1943564175" sldId="1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4473042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21529095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302539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7700988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201580158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14593643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409664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30181087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1265286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42425924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8546611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369694248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0361463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34905935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4036298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198895805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75180767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1923802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245598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599581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9590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7612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397705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3836257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224593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745061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504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8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448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3868378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106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88753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670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77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75882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962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7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877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4602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22179839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161087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31149980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8683788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9042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2615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5583395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670147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555705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9612500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32116336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19864436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899227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84694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052870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3102481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38226385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8751987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76643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slide" Target="slide137.xml"/><Relationship Id="rId3" Type="http://schemas.openxmlformats.org/officeDocument/2006/relationships/hyperlink" Target="http://ppt/slides/slide3.xml" TargetMode="External"/><Relationship Id="rId7" Type="http://schemas.openxmlformats.org/officeDocument/2006/relationships/slide" Target="slide136.xml"/><Relationship Id="rId2" Type="http://schemas.openxmlformats.org/officeDocument/2006/relationships/notesSlide" Target="../notesSlides/notesSlide120.xml"/><Relationship Id="rId1" Type="http://schemas.openxmlformats.org/officeDocument/2006/relationships/slideLayout" Target="../slideLayouts/slideLayout2.xml"/><Relationship Id="rId6" Type="http://schemas.openxmlformats.org/officeDocument/2006/relationships/slide" Target="slide130.xml"/><Relationship Id="rId5" Type="http://schemas.openxmlformats.org/officeDocument/2006/relationships/slide" Target="slide124.xml"/><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slide" Target="slide3.xml"/><Relationship Id="rId7" Type="http://schemas.openxmlformats.org/officeDocument/2006/relationships/slide" Target="slide12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3.xml"/><Relationship Id="rId5" Type="http://schemas.openxmlformats.org/officeDocument/2006/relationships/slide" Target="slide65.xml"/><Relationship Id="rId4" Type="http://schemas.openxmlformats.org/officeDocument/2006/relationships/slide" Target="slide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ppt/slides/slide3.xml" TargetMode="Externa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0.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hyperlink" Target="http://ppt/slides/slide3.xml" TargetMode="External"/><Relationship Id="rId7" Type="http://schemas.openxmlformats.org/officeDocument/2006/relationships/slide" Target="slide5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46.xml"/><Relationship Id="rId5" Type="http://schemas.openxmlformats.org/officeDocument/2006/relationships/slide" Target="slide40.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hyperlink" Target="http://ppt/slides/slide3.xml" TargetMode="External"/><Relationship Id="rId7" Type="http://schemas.openxmlformats.org/officeDocument/2006/relationships/slide" Target="slide81.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69.xml"/><Relationship Id="rId4" Type="http://schemas.openxmlformats.org/officeDocument/2006/relationships/slide" Target="slide6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hyperlink" Target="http://ppt/slides/slide3.xml" TargetMode="External"/><Relationship Id="rId7" Type="http://schemas.openxmlformats.org/officeDocument/2006/relationships/slide" Target="slide109.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slide" Target="slide103.xml"/><Relationship Id="rId5" Type="http://schemas.openxmlformats.org/officeDocument/2006/relationships/slide" Target="slide97.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الأربعاء</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mercredi saint</a:t>
            </a:r>
          </a:p>
        </p:txBody>
      </p:sp>
      <p:sp>
        <p:nvSpPr>
          <p:cNvPr id="4" name="Titre 1">
            <a:extLst>
              <a:ext uri="{FF2B5EF4-FFF2-40B4-BE49-F238E27FC236}">
                <a16:creationId xmlns:a16="http://schemas.microsoft.com/office/drawing/2014/main" id="{0ADACD3F-5EB6-4C65-9D5B-2D325B92F7A8}"/>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3783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35530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ea typeface="Calibri"/>
                <a:cs typeface="Times New Roman"/>
              </a:rPr>
              <a:t>N</a:t>
            </a:r>
            <a:r>
              <a:rPr lang="en-US" sz="4400" b="1" dirty="0">
                <a:latin typeface="Athanasius"/>
                <a:ea typeface="Calibri"/>
                <a:cs typeface="Times New Roman"/>
              </a:rPr>
              <a:t>o\</a:t>
            </a:r>
            <a:r>
              <a:rPr lang="en-US" sz="4400" b="1" dirty="0" err="1">
                <a:latin typeface="Athanasius"/>
                <a:ea typeface="Calibri"/>
                <a:cs typeface="Times New Roman"/>
              </a:rPr>
              <a:t>em</a:t>
            </a:r>
            <a:r>
              <a:rPr lang="en-US" sz="4400" b="1" dirty="0">
                <a:latin typeface="Athanasius"/>
                <a:ea typeface="Calibri"/>
                <a:cs typeface="Times New Roman"/>
              </a:rPr>
              <a:t> `</a:t>
            </a:r>
            <a:r>
              <a:rPr lang="en-US" sz="4400" b="1" dirty="0" err="1">
                <a:latin typeface="Athanasius"/>
                <a:ea typeface="Calibri"/>
                <a:cs typeface="Times New Roman"/>
              </a:rPr>
              <a:t>èntayuxh</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èntotc</a:t>
            </a:r>
            <a:r>
              <a:rPr lang="en-US" sz="4400" b="1" dirty="0">
                <a:latin typeface="Athanasius"/>
                <a:ea typeface="Calibri"/>
                <a:cs typeface="Times New Roman"/>
              </a:rPr>
              <a:t> `</a:t>
            </a:r>
            <a:r>
              <a:rPr lang="en-US" sz="4400" b="1" dirty="0" err="1">
                <a:latin typeface="Athanasius"/>
                <a:ea typeface="Calibri"/>
                <a:cs typeface="Times New Roman"/>
              </a:rPr>
              <a:t>èn`ètchfi</a:t>
            </a:r>
            <a:r>
              <a:rPr lang="en-US" sz="4400" b="1" dirty="0">
                <a:latin typeface="Athanasius"/>
                <a:ea typeface="Calibri"/>
                <a:cs typeface="Times New Roman"/>
              </a:rPr>
              <a:t> &gt; </a:t>
            </a:r>
            <a:r>
              <a:rPr lang="en-US" sz="4400" b="1" dirty="0" err="1">
                <a:latin typeface="Athanasius"/>
                <a:ea typeface="Calibri"/>
                <a:cs typeface="Times New Roman"/>
              </a:rPr>
              <a:t>nem</a:t>
            </a:r>
            <a:r>
              <a:rPr lang="en-US" sz="4400" b="1" dirty="0">
                <a:latin typeface="Athanasius"/>
                <a:ea typeface="Calibri"/>
                <a:cs typeface="Times New Roman"/>
              </a:rPr>
              <a:t> </a:t>
            </a:r>
            <a:r>
              <a:rPr lang="en-US" sz="4400" b="1" dirty="0" err="1">
                <a:latin typeface="Athanasius"/>
                <a:ea typeface="Calibri"/>
                <a:cs typeface="Times New Roman"/>
              </a:rPr>
              <a:t>tamet</a:t>
            </a:r>
            <a:r>
              <a:rPr lang="en-US" sz="4400" b="1" dirty="0">
                <a:latin typeface="Athanasius"/>
                <a:ea typeface="Calibri"/>
                <a:cs typeface="Times New Roman"/>
              </a:rPr>
              <a:t>]</a:t>
            </a:r>
            <a:r>
              <a:rPr lang="en-US" sz="4400" b="1" dirty="0" err="1">
                <a:latin typeface="Athanasius"/>
                <a:ea typeface="Calibri"/>
                <a:cs typeface="Times New Roman"/>
              </a:rPr>
              <a:t>hri</a:t>
            </a:r>
            <a:r>
              <a:rPr lang="en-US" sz="4400" b="1" dirty="0">
                <a:latin typeface="Athanasius"/>
                <a:ea typeface="Calibri"/>
                <a:cs typeface="Times New Roman"/>
              </a:rPr>
              <a:t>  `</a:t>
            </a:r>
            <a:r>
              <a:rPr lang="en-US" sz="4400" b="1" dirty="0" err="1">
                <a:latin typeface="Athanasius"/>
                <a:ea typeface="Calibri"/>
                <a:cs typeface="Times New Roman"/>
              </a:rPr>
              <a:t>èmmauatc</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èntotf</a:t>
            </a:r>
            <a:r>
              <a:rPr lang="en-US" sz="4400" b="1" dirty="0">
                <a:latin typeface="Athanasius"/>
                <a:ea typeface="Calibri"/>
                <a:cs typeface="Times New Roman"/>
              </a:rPr>
              <a:t> `</a:t>
            </a:r>
            <a:r>
              <a:rPr lang="en-US" sz="4400" b="1" dirty="0" err="1">
                <a:latin typeface="Athanasius"/>
                <a:ea typeface="Calibri"/>
                <a:cs typeface="Times New Roman"/>
              </a:rPr>
              <a:t>ènouou</a:t>
            </a:r>
            <a:r>
              <a:rPr lang="en-US" sz="4400" b="1" dirty="0">
                <a:latin typeface="Athanasius"/>
                <a:ea typeface="Calibri"/>
                <a:cs typeface="Times New Roman"/>
              </a:rPr>
              <a:t>\or &gt; </a:t>
            </a:r>
            <a:r>
              <a:rPr lang="en-US" sz="4400" b="1" dirty="0" err="1">
                <a:latin typeface="Athanasius"/>
                <a:ea typeface="Calibri"/>
                <a:cs typeface="Times New Roman"/>
              </a:rPr>
              <a:t>na</a:t>
            </a:r>
            <a:r>
              <a:rPr lang="en-US" sz="4400" b="1" dirty="0">
                <a:latin typeface="Athanasius"/>
                <a:ea typeface="Calibri"/>
                <a:cs typeface="Times New Roman"/>
              </a:rPr>
              <a:t>\met `</a:t>
            </a:r>
            <a:r>
              <a:rPr lang="en-US" sz="4400" b="1" dirty="0" err="1">
                <a:latin typeface="Athanasius"/>
                <a:ea typeface="Calibri"/>
                <a:cs typeface="Times New Roman"/>
              </a:rPr>
              <a:t>èebol'en</a:t>
            </a:r>
            <a:r>
              <a:rPr lang="en-US" sz="4400" b="1" dirty="0">
                <a:latin typeface="Athanasius"/>
                <a:ea typeface="Calibri"/>
                <a:cs typeface="Times New Roman"/>
              </a:rPr>
              <a:t> </a:t>
            </a:r>
            <a:r>
              <a:rPr lang="en-US" sz="4400" b="1" dirty="0" err="1">
                <a:latin typeface="Athanasius"/>
                <a:ea typeface="Calibri"/>
                <a:cs typeface="Times New Roman"/>
              </a:rPr>
              <a:t>rwf</a:t>
            </a:r>
            <a:r>
              <a:rPr lang="en-US" sz="4400" b="1" dirty="0">
                <a:latin typeface="Athanasius"/>
                <a:ea typeface="Calibri"/>
                <a:cs typeface="Times New Roman"/>
              </a:rPr>
              <a:t> `</a:t>
            </a:r>
            <a:r>
              <a:rPr lang="en-US" sz="4400" b="1" dirty="0" err="1">
                <a:latin typeface="Athanasius"/>
                <a:ea typeface="Calibri"/>
                <a:cs typeface="Times New Roman"/>
              </a:rPr>
              <a:t>ènoumou`èi</a:t>
            </a:r>
            <a:r>
              <a:rPr lang="en-US" sz="4400" b="1" dirty="0">
                <a:latin typeface="Athanasius"/>
                <a:ea typeface="Calibri"/>
                <a:cs typeface="Times New Roman"/>
              </a:rPr>
              <a:t> &gt; </a:t>
            </a:r>
            <a:r>
              <a:rPr lang="en-US" sz="4400" b="1" dirty="0" err="1">
                <a:latin typeface="Athanasius"/>
                <a:ea typeface="Calibri"/>
                <a:cs typeface="Times New Roman"/>
              </a:rPr>
              <a:t>ouo</a:t>
            </a:r>
            <a:r>
              <a:rPr lang="en-US" sz="4400" b="1" dirty="0">
                <a:latin typeface="Athanasius"/>
                <a:ea typeface="Calibri"/>
                <a:cs typeface="Times New Roman"/>
              </a:rPr>
              <a:t>\ </a:t>
            </a:r>
            <a:r>
              <a:rPr lang="en-US" sz="4400" b="1" dirty="0" err="1">
                <a:latin typeface="Athanasius"/>
                <a:ea typeface="Calibri"/>
                <a:cs typeface="Times New Roman"/>
              </a:rPr>
              <a:t>paqebi`èo</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\a </a:t>
            </a:r>
            <a:r>
              <a:rPr lang="en-US" sz="4400" b="1" dirty="0" err="1">
                <a:latin typeface="Athanasius"/>
                <a:ea typeface="Calibri"/>
                <a:cs typeface="Times New Roman"/>
              </a:rPr>
              <a:t>pitap</a:t>
            </a:r>
            <a:r>
              <a:rPr lang="en-US" sz="4400" b="1" dirty="0">
                <a:latin typeface="Athanasius"/>
                <a:ea typeface="Calibri"/>
                <a:cs typeface="Times New Roman"/>
              </a:rPr>
              <a:t>   `</a:t>
            </a:r>
            <a:r>
              <a:rPr lang="en-US" sz="4400" b="1" dirty="0" err="1">
                <a:latin typeface="Athanasius"/>
                <a:ea typeface="Calibri"/>
                <a:cs typeface="Times New Roman"/>
              </a:rPr>
              <a:t>ènte</a:t>
            </a:r>
            <a:r>
              <a:rPr lang="en-US" sz="4400" b="1" dirty="0">
                <a:latin typeface="Athanasius"/>
                <a:ea typeface="Calibri"/>
                <a:cs typeface="Times New Roman"/>
              </a:rPr>
              <a:t>   </a:t>
            </a:r>
            <a:r>
              <a:rPr lang="en-US" sz="4400" b="1" dirty="0" err="1">
                <a:latin typeface="Athanasius"/>
                <a:ea typeface="Calibri"/>
                <a:cs typeface="Times New Roman"/>
              </a:rPr>
              <a:t>napitap</a:t>
            </a:r>
            <a:r>
              <a:rPr lang="en-US" sz="4400" b="1" dirty="0">
                <a:latin typeface="Athanasius"/>
                <a:ea typeface="Calibri"/>
                <a:cs typeface="Times New Roman"/>
              </a:rPr>
              <a:t>  `</a:t>
            </a:r>
            <a:r>
              <a:rPr lang="en-US" sz="4400" b="1" dirty="0" err="1">
                <a:latin typeface="Athanasius"/>
                <a:ea typeface="Calibri"/>
                <a:cs typeface="Times New Roman"/>
              </a:rPr>
              <a:t>ènouwt</a:t>
            </a:r>
            <a:r>
              <a:rPr lang="en-US" sz="4400" b="1" dirty="0">
                <a:latin typeface="Athanasius"/>
                <a:ea typeface="Calibri"/>
                <a:cs typeface="Times New Roman"/>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٢١ : ١٩ </a:t>
            </a:r>
            <a:r>
              <a:rPr lang="ar-EG" sz="2800" b="1" i="1" dirty="0">
                <a:solidFill>
                  <a:srgbClr val="C00000"/>
                </a:solidFill>
              </a:rPr>
              <a:t>و</a:t>
            </a:r>
            <a:r>
              <a:rPr lang="ar-SA" sz="2800" b="1" i="1" dirty="0">
                <a:solidFill>
                  <a:srgbClr val="C00000"/>
                </a:solidFill>
              </a:rPr>
              <a:t> ٢٠</a:t>
            </a:r>
            <a:endParaRPr lang="fr-FR" sz="2800" b="1" i="1" dirty="0">
              <a:solidFill>
                <a:srgbClr val="C00000"/>
              </a:solidFill>
            </a:endParaRPr>
          </a:p>
          <a:p>
            <a:pPr algn="just" rtl="1"/>
            <a:r>
              <a:rPr lang="ar-SA" sz="3600" b="1" dirty="0">
                <a:latin typeface="Times New Roman" panose="02020603050405020304" pitchFamily="18" charset="0"/>
              </a:rPr>
              <a:t>نج من السيف نفسي ومن الكلب بنوتى الوحيدة</a:t>
            </a:r>
            <a:r>
              <a:rPr lang="ar-EG" sz="3600" b="1" dirty="0" err="1">
                <a:latin typeface="Times New Roman" panose="02020603050405020304" pitchFamily="18" charset="0"/>
              </a:rPr>
              <a:t>.</a:t>
            </a:r>
            <a:r>
              <a:rPr lang="ar-SA" sz="3600" b="1" dirty="0">
                <a:latin typeface="Times New Roman" panose="02020603050405020304" pitchFamily="18" charset="0"/>
              </a:rPr>
              <a:t> خلصني من فم الأسد وتواضعي من قرن ذى القرن </a:t>
            </a:r>
            <a:r>
              <a:rPr lang="ar-SA" sz="3600" b="1" dirty="0" err="1">
                <a:latin typeface="Times New Roman" panose="02020603050405020304" pitchFamily="18" charset="0"/>
              </a:rPr>
              <a:t>الواحد.</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21 : 19 et 20</a:t>
            </a:r>
            <a:endParaRPr lang="fr-FR" sz="2800" b="1" dirty="0">
              <a:solidFill>
                <a:srgbClr val="C00000"/>
              </a:solidFill>
            </a:endParaRPr>
          </a:p>
          <a:p>
            <a:pPr marL="0" indent="0" algn="just">
              <a:lnSpc>
                <a:spcPct val="90000"/>
              </a:lnSpc>
              <a:buNone/>
            </a:pPr>
            <a:r>
              <a:rPr lang="fr-FR" sz="2800" b="1" dirty="0"/>
              <a:t>Délivre de l'épée mon âme et ma personne unique des pattes du chien. Sauve-moi de la gueule du lion, et mon humilité de la corne du rhinocéros. </a:t>
            </a:r>
            <a:r>
              <a:rPr lang="fr-FR" sz="2800" b="1" dirty="0" err="1">
                <a:solidFill>
                  <a:srgbClr val="C00000"/>
                </a:solidFill>
              </a:rPr>
              <a:t>Alléluia</a:t>
            </a:r>
            <a:endParaRPr lang="fr-FR" sz="2800" b="1" dirty="0">
              <a:solidFill>
                <a:srgbClr val="C00000"/>
              </a:solidFill>
            </a:endParaRPr>
          </a:p>
        </p:txBody>
      </p:sp>
    </p:spTree>
    <p:extLst>
      <p:ext uri="{BB962C8B-B14F-4D97-AF65-F5344CB8AC3E}">
        <p14:creationId xmlns:p14="http://schemas.microsoft.com/office/powerpoint/2010/main" val="39985792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Matqeon</a:t>
            </a:r>
            <a:r>
              <a:rPr lang="en-US" b="1" dirty="0">
                <a:solidFill>
                  <a:srgbClr val="C00000"/>
                </a:solidFill>
                <a:latin typeface="Athanasius" pitchFamily="2" charset="0"/>
              </a:rPr>
              <a:t>  Kev k/g/&gt; k/q/ - l/,</a:t>
            </a:r>
            <a:endParaRPr lang="fr-FR" dirty="0">
              <a:solidFill>
                <a:srgbClr val="C00000"/>
              </a:solidFill>
              <a:latin typeface="Athanasius" pitchFamily="2" charset="0"/>
            </a:endParaRPr>
          </a:p>
          <a:p>
            <a:pPr marL="0" indent="0" algn="just">
              <a:buNone/>
            </a:pPr>
            <a:r>
              <a:rPr lang="en-US" sz="2400" b="1" dirty="0" err="1">
                <a:latin typeface="Athanasius" pitchFamily="2" charset="0"/>
              </a:rPr>
              <a:t>Ouoi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]obi&gt;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tetenkwt</a:t>
            </a:r>
            <a:r>
              <a:rPr lang="en-US" sz="2400" b="1" dirty="0">
                <a:latin typeface="Athanasius" pitchFamily="2" charset="0"/>
              </a:rPr>
              <a:t> `</a:t>
            </a:r>
            <a:r>
              <a:rPr lang="en-US" sz="2400" b="1" dirty="0" err="1">
                <a:latin typeface="Athanasius" pitchFamily="2" charset="0"/>
              </a:rPr>
              <a:t>ènni`èm</a:t>
            </a:r>
            <a:r>
              <a:rPr lang="en-US" sz="2400" b="1" dirty="0">
                <a:latin typeface="Athanasius" pitchFamily="2" charset="0"/>
              </a:rPr>
              <a:t>\au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èntetencolcel</a:t>
            </a:r>
            <a:r>
              <a:rPr lang="en-US" sz="2400" b="1" dirty="0">
                <a:latin typeface="Athanasius" pitchFamily="2" charset="0"/>
              </a:rPr>
              <a:t> `</a:t>
            </a:r>
            <a:r>
              <a:rPr lang="en-US" sz="2400" b="1" dirty="0" err="1">
                <a:latin typeface="Athanasius" pitchFamily="2" charset="0"/>
              </a:rPr>
              <a:t>ènnibhb</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ni`èqmhi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èenanxh</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nenio</a:t>
            </a:r>
            <a:r>
              <a:rPr lang="en-US" sz="2400" b="1" dirty="0">
                <a:latin typeface="Athanasius" pitchFamily="2" charset="0"/>
              </a:rPr>
              <a:t>; nan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èenoi</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a:t>
            </a:r>
            <a:r>
              <a:rPr lang="en-US" sz="2400" b="1" dirty="0" err="1">
                <a:latin typeface="Athanasius" pitchFamily="2" charset="0"/>
              </a:rPr>
              <a:t>vhr</a:t>
            </a:r>
            <a:r>
              <a:rPr lang="en-US" sz="2400" b="1" dirty="0">
                <a:latin typeface="Athanasius" pitchFamily="2" charset="0"/>
              </a:rPr>
              <a:t> `</a:t>
            </a:r>
            <a:r>
              <a:rPr lang="en-US" sz="2400" b="1" dirty="0" err="1">
                <a:latin typeface="Athanasius" pitchFamily="2" charset="0"/>
              </a:rPr>
              <a:t>èerwou</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niprovhthc</a:t>
            </a:r>
            <a:r>
              <a:rPr lang="en-US" sz="2400" b="1" dirty="0">
                <a:latin typeface="Athanasius" pitchFamily="2" charset="0"/>
              </a:rPr>
              <a:t> &gt; \</a:t>
            </a:r>
            <a:r>
              <a:rPr lang="en-US" sz="2400" b="1" dirty="0" err="1">
                <a:latin typeface="Athanasius" pitchFamily="2" charset="0"/>
              </a:rPr>
              <a:t>wcte</a:t>
            </a:r>
            <a:r>
              <a:rPr lang="en-US" sz="2400" b="1" dirty="0">
                <a:latin typeface="Athanasius" pitchFamily="2" charset="0"/>
              </a:rPr>
              <a:t> </a:t>
            </a:r>
            <a:r>
              <a:rPr lang="en-US" sz="2400" b="1" dirty="0" err="1">
                <a:latin typeface="Athanasius" pitchFamily="2" charset="0"/>
              </a:rPr>
              <a:t>tetenermeqre</a:t>
            </a:r>
            <a:r>
              <a:rPr lang="en-US" sz="2400" b="1" dirty="0">
                <a:latin typeface="Athanasius" pitchFamily="2" charset="0"/>
              </a:rPr>
              <a:t> '</a:t>
            </a:r>
            <a:r>
              <a:rPr lang="en-US" sz="2400" b="1" dirty="0" err="1">
                <a:latin typeface="Athanasius" pitchFamily="2" charset="0"/>
              </a:rPr>
              <a:t>ar</a:t>
            </a:r>
            <a:r>
              <a:rPr lang="en-US" sz="2400" b="1" dirty="0">
                <a:latin typeface="Athanasius" pitchFamily="2" charset="0"/>
              </a:rPr>
              <a:t>&gt;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nh`èetau'wteb</a:t>
            </a:r>
            <a:r>
              <a:rPr lang="en-US" sz="2400" b="1" dirty="0">
                <a:latin typeface="Athanasius" pitchFamily="2" charset="0"/>
              </a:rPr>
              <a:t> `</a:t>
            </a:r>
            <a:r>
              <a:rPr lang="en-US" sz="2400" b="1" dirty="0" err="1">
                <a:latin typeface="Athanasius" pitchFamily="2" charset="0"/>
              </a:rPr>
              <a:t>ènniprovhthc</a:t>
            </a:r>
            <a:r>
              <a:rPr lang="en-US" sz="2400" b="1" dirty="0">
                <a:latin typeface="Athanasius" pitchFamily="2" charset="0"/>
              </a:rPr>
              <a:t>.</a:t>
            </a:r>
            <a:endParaRPr lang="fr-FR" sz="2400" b="1" dirty="0">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a:t>
            </a:r>
            <a:r>
              <a:rPr lang="en-US" sz="2400" b="1" dirty="0" err="1">
                <a:latin typeface="Athanasius" pitchFamily="2" charset="0"/>
              </a:rPr>
              <a:t>wten</a:t>
            </a:r>
            <a:r>
              <a:rPr lang="en-US" sz="2400" b="1" dirty="0">
                <a:latin typeface="Athanasius" pitchFamily="2" charset="0"/>
              </a:rPr>
              <a:t> </a:t>
            </a:r>
            <a:r>
              <a:rPr lang="en-US" sz="2400" b="1" dirty="0" err="1">
                <a:latin typeface="Athanasius" pitchFamily="2" charset="0"/>
              </a:rPr>
              <a:t>jek</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ènnetenio</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Ni\of `</a:t>
            </a:r>
            <a:r>
              <a:rPr lang="en-US" sz="2400" b="1" dirty="0" err="1">
                <a:latin typeface="Athanasius" pitchFamily="2" charset="0"/>
              </a:rPr>
              <a:t>èmmici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ni`èajw</a:t>
            </a:r>
            <a:r>
              <a:rPr lang="en-US" sz="2400" b="1" dirty="0">
                <a:latin typeface="Athanasius" pitchFamily="2" charset="0"/>
              </a:rPr>
              <a:t> &gt; </a:t>
            </a:r>
            <a:r>
              <a:rPr lang="en-US" sz="2400" b="1" dirty="0" err="1">
                <a:latin typeface="Athanasius" pitchFamily="2" charset="0"/>
              </a:rPr>
              <a:t>pwc</a:t>
            </a:r>
            <a:r>
              <a:rPr lang="en-US" sz="2400" b="1" dirty="0">
                <a:latin typeface="Athanasius" pitchFamily="2" charset="0"/>
              </a:rPr>
              <a:t> </a:t>
            </a:r>
            <a:r>
              <a:rPr lang="en-US" sz="2400" b="1" dirty="0" err="1">
                <a:latin typeface="Athanasius" pitchFamily="2" charset="0"/>
              </a:rPr>
              <a:t>tetenna`è</a:t>
            </a:r>
            <a:r>
              <a:rPr lang="en-US" sz="2400" b="1" dirty="0">
                <a:latin typeface="Athanasius" pitchFamily="2" charset="0"/>
              </a:rPr>
              <a:t>]</a:t>
            </a:r>
            <a:r>
              <a:rPr lang="en-US" sz="2400" b="1" dirty="0" err="1">
                <a:latin typeface="Athanasius" pitchFamily="2" charset="0"/>
              </a:rPr>
              <a:t>vwt</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krhcic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geenna</a:t>
            </a:r>
            <a:r>
              <a:rPr lang="en-US" sz="2400" b="1" dirty="0">
                <a:latin typeface="Athanasius" pitchFamily="2" charset="0"/>
              </a:rPr>
              <a:t> &gt;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naouwrp</a:t>
            </a:r>
            <a:r>
              <a:rPr lang="en-US" sz="2400" b="1" dirty="0">
                <a:latin typeface="Athanasius" pitchFamily="2" charset="0"/>
              </a:rPr>
              <a:t> \</a:t>
            </a:r>
            <a:r>
              <a:rPr lang="en-US" sz="2400" b="1" dirty="0" err="1">
                <a:latin typeface="Athanasius" pitchFamily="2" charset="0"/>
              </a:rPr>
              <a:t>arwten</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anprovhthc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ancabeu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èereten`èe'wteb</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èereten`èe`èi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èereten`èeermactiggoin</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netencunagwgh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èereten`èesoji</a:t>
            </a:r>
            <a:r>
              <a:rPr lang="en-US" sz="2400" b="1" dirty="0">
                <a:latin typeface="Athanasius" pitchFamily="2" charset="0"/>
              </a:rPr>
              <a:t> `</a:t>
            </a:r>
            <a:r>
              <a:rPr lang="en-US" sz="2400" b="1" dirty="0" err="1">
                <a:latin typeface="Athanasius" pitchFamily="2" charset="0"/>
              </a:rPr>
              <a:t>èncwou</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baki</a:t>
            </a:r>
            <a:r>
              <a:rPr lang="en-US" sz="2400" b="1" dirty="0">
                <a:latin typeface="Athanasius" pitchFamily="2" charset="0"/>
              </a:rPr>
              <a:t> `</a:t>
            </a:r>
            <a:r>
              <a:rPr lang="en-US" sz="2400" b="1" dirty="0" err="1">
                <a:latin typeface="Athanasius" pitchFamily="2" charset="0"/>
              </a:rPr>
              <a:t>èebaki</a:t>
            </a:r>
            <a:r>
              <a:rPr lang="en-US" sz="2400" b="1" dirty="0">
                <a:latin typeface="Athanasius" pitchFamily="2" charset="0"/>
              </a:rPr>
              <a:t>. –|</a:t>
            </a:r>
            <a:r>
              <a:rPr lang="en-US" sz="2400" b="1" dirty="0" err="1">
                <a:latin typeface="Athanasius" pitchFamily="2" charset="0"/>
              </a:rPr>
              <a:t>opwc</a:t>
            </a:r>
            <a:r>
              <a:rPr lang="en-US" sz="2400" b="1" dirty="0">
                <a:latin typeface="Athanasius" pitchFamily="2" charset="0"/>
              </a:rPr>
              <a:t> `</a:t>
            </a:r>
            <a:r>
              <a:rPr lang="en-US" sz="2400" b="1" dirty="0" err="1">
                <a:latin typeface="Athanasius" pitchFamily="2" charset="0"/>
              </a:rPr>
              <a:t>èntef`èi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ècnof</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èn`èqmhi</a:t>
            </a:r>
            <a:r>
              <a:rPr lang="en-US" sz="2400" b="1" dirty="0">
                <a:latin typeface="Athanasius" pitchFamily="2" charset="0"/>
              </a:rPr>
              <a:t> `</a:t>
            </a:r>
            <a:r>
              <a:rPr lang="en-US" sz="2400" b="1" dirty="0" err="1">
                <a:latin typeface="Athanasius" pitchFamily="2" charset="0"/>
              </a:rPr>
              <a:t>èetavonf</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ijen</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ènAbel</a:t>
            </a:r>
            <a:r>
              <a:rPr lang="en-US" sz="2400" b="1" dirty="0">
                <a:latin typeface="Athanasius" pitchFamily="2" charset="0"/>
              </a:rPr>
              <a:t> </a:t>
            </a:r>
            <a:r>
              <a:rPr lang="en-US" sz="2400" b="1" dirty="0" err="1">
                <a:latin typeface="Athanasius" pitchFamily="2" charset="0"/>
              </a:rPr>
              <a:t>pi`èqmhi</a:t>
            </a:r>
            <a:r>
              <a:rPr lang="en-US" sz="2400" b="1" dirty="0">
                <a:latin typeface="Athanasius" pitchFamily="2" charset="0"/>
              </a:rPr>
              <a:t> ]a `</a:t>
            </a:r>
            <a:r>
              <a:rPr lang="en-US" sz="2400" b="1" dirty="0" err="1">
                <a:latin typeface="Athanasius" pitchFamily="2" charset="0"/>
              </a:rPr>
              <a:t>èp`ècnof</a:t>
            </a:r>
            <a:r>
              <a:rPr lang="en-US" sz="2400" b="1" dirty="0">
                <a:latin typeface="Athanasius" pitchFamily="2" charset="0"/>
              </a:rPr>
              <a:t> `</a:t>
            </a:r>
            <a:r>
              <a:rPr lang="en-US" sz="2400" b="1" dirty="0" err="1">
                <a:latin typeface="Athanasius" pitchFamily="2" charset="0"/>
              </a:rPr>
              <a:t>ènZaxariac</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èmBaraxiac</a:t>
            </a:r>
            <a:r>
              <a:rPr lang="en-US" sz="2400" b="1" dirty="0">
                <a:latin typeface="Athanasius" pitchFamily="2" charset="0"/>
              </a:rPr>
              <a:t>&gt; </a:t>
            </a:r>
            <a:r>
              <a:rPr lang="en-US" sz="2400" b="1" dirty="0" err="1">
                <a:latin typeface="Athanasius" pitchFamily="2" charset="0"/>
              </a:rPr>
              <a:t>vh`èetareten'oqbef</a:t>
            </a:r>
            <a:r>
              <a:rPr lang="en-US" sz="2400" b="1" dirty="0">
                <a:latin typeface="Athanasius" pitchFamily="2" charset="0"/>
              </a:rPr>
              <a:t> </a:t>
            </a:r>
            <a:r>
              <a:rPr lang="en-US" sz="2400" b="1" dirty="0" err="1">
                <a:latin typeface="Athanasius" pitchFamily="2" charset="0"/>
              </a:rPr>
              <a:t>oute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pima`èner</a:t>
            </a:r>
            <a:r>
              <a:rPr lang="en-US" sz="2400" b="1" dirty="0">
                <a:latin typeface="Athanasius" pitchFamily="2" charset="0"/>
              </a:rPr>
              <a:t>]</a:t>
            </a:r>
            <a:r>
              <a:rPr lang="en-US" sz="2400" b="1" dirty="0" err="1">
                <a:latin typeface="Athanasius" pitchFamily="2" charset="0"/>
              </a:rPr>
              <a:t>wou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èere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nhou</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tai </a:t>
            </a:r>
            <a:r>
              <a:rPr lang="en-US" sz="2400" b="1" dirty="0" err="1">
                <a:latin typeface="Athanasius" pitchFamily="2" charset="0"/>
              </a:rPr>
              <a:t>gene`èa</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2AB68487-F327-406C-80B9-CD0E1DE1253F}"/>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ea typeface="Calibri"/>
                <a:cs typeface="Times New Roman"/>
              </a:rPr>
              <a:t>N</a:t>
            </a:r>
            <a:r>
              <a:rPr lang="en-US" sz="4400" b="1" dirty="0">
                <a:latin typeface="Athanasius"/>
                <a:ea typeface="Calibri"/>
                <a:cs typeface="Times New Roman"/>
              </a:rPr>
              <a:t>o\</a:t>
            </a:r>
            <a:r>
              <a:rPr lang="en-US" sz="4400" b="1" dirty="0" err="1">
                <a:latin typeface="Athanasius"/>
                <a:ea typeface="Calibri"/>
                <a:cs typeface="Times New Roman"/>
              </a:rPr>
              <a:t>em</a:t>
            </a:r>
            <a:r>
              <a:rPr lang="en-US" sz="4400" b="1" dirty="0">
                <a:latin typeface="Athanasius"/>
                <a:ea typeface="Calibri"/>
                <a:cs typeface="Times New Roman"/>
              </a:rPr>
              <a:t> `</a:t>
            </a:r>
            <a:r>
              <a:rPr lang="en-US" sz="4400" b="1" dirty="0" err="1">
                <a:latin typeface="Athanasius"/>
                <a:ea typeface="Calibri"/>
                <a:cs typeface="Times New Roman"/>
              </a:rPr>
              <a:t>èntayuxh</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èntotc</a:t>
            </a:r>
            <a:r>
              <a:rPr lang="en-US" sz="4400" b="1" dirty="0">
                <a:latin typeface="Athanasius"/>
                <a:ea typeface="Calibri"/>
                <a:cs typeface="Times New Roman"/>
              </a:rPr>
              <a:t> `</a:t>
            </a:r>
            <a:r>
              <a:rPr lang="en-US" sz="4400" b="1" dirty="0" err="1">
                <a:latin typeface="Athanasius"/>
                <a:ea typeface="Calibri"/>
                <a:cs typeface="Times New Roman"/>
              </a:rPr>
              <a:t>èn`ètchfi</a:t>
            </a:r>
            <a:r>
              <a:rPr lang="en-US" sz="4400" b="1" dirty="0">
                <a:latin typeface="Athanasius"/>
                <a:ea typeface="Calibri"/>
                <a:cs typeface="Times New Roman"/>
              </a:rPr>
              <a:t> &gt; </a:t>
            </a:r>
            <a:r>
              <a:rPr lang="en-US" sz="4400" b="1" dirty="0" err="1">
                <a:latin typeface="Athanasius"/>
                <a:ea typeface="Calibri"/>
                <a:cs typeface="Times New Roman"/>
              </a:rPr>
              <a:t>nem</a:t>
            </a:r>
            <a:r>
              <a:rPr lang="en-US" sz="4400" b="1" dirty="0">
                <a:latin typeface="Athanasius"/>
                <a:ea typeface="Calibri"/>
                <a:cs typeface="Times New Roman"/>
              </a:rPr>
              <a:t> </a:t>
            </a:r>
            <a:r>
              <a:rPr lang="en-US" sz="4400" b="1" dirty="0" err="1">
                <a:latin typeface="Athanasius"/>
                <a:ea typeface="Calibri"/>
                <a:cs typeface="Times New Roman"/>
              </a:rPr>
              <a:t>tamet</a:t>
            </a:r>
            <a:r>
              <a:rPr lang="en-US" sz="4400" b="1" dirty="0">
                <a:latin typeface="Athanasius"/>
                <a:ea typeface="Calibri"/>
                <a:cs typeface="Times New Roman"/>
              </a:rPr>
              <a:t>]</a:t>
            </a:r>
            <a:r>
              <a:rPr lang="en-US" sz="4400" b="1" dirty="0" err="1">
                <a:latin typeface="Athanasius"/>
                <a:ea typeface="Calibri"/>
                <a:cs typeface="Times New Roman"/>
              </a:rPr>
              <a:t>hri</a:t>
            </a:r>
            <a:r>
              <a:rPr lang="en-US" sz="4400" b="1" dirty="0">
                <a:latin typeface="Athanasius"/>
                <a:ea typeface="Calibri"/>
                <a:cs typeface="Times New Roman"/>
              </a:rPr>
              <a:t>  `</a:t>
            </a:r>
            <a:r>
              <a:rPr lang="en-US" sz="4400" b="1" dirty="0" err="1">
                <a:latin typeface="Athanasius"/>
                <a:ea typeface="Calibri"/>
                <a:cs typeface="Times New Roman"/>
              </a:rPr>
              <a:t>èmmauatc</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 `</a:t>
            </a:r>
            <a:r>
              <a:rPr lang="en-US" sz="4400" b="1" dirty="0" err="1">
                <a:latin typeface="Athanasius"/>
                <a:ea typeface="Calibri"/>
                <a:cs typeface="Times New Roman"/>
              </a:rPr>
              <a:t>èntotf</a:t>
            </a:r>
            <a:r>
              <a:rPr lang="en-US" sz="4400" b="1" dirty="0">
                <a:latin typeface="Athanasius"/>
                <a:ea typeface="Calibri"/>
                <a:cs typeface="Times New Roman"/>
              </a:rPr>
              <a:t> `</a:t>
            </a:r>
            <a:r>
              <a:rPr lang="en-US" sz="4400" b="1" dirty="0" err="1">
                <a:latin typeface="Athanasius"/>
                <a:ea typeface="Calibri"/>
                <a:cs typeface="Times New Roman"/>
              </a:rPr>
              <a:t>ènouou</a:t>
            </a:r>
            <a:r>
              <a:rPr lang="en-US" sz="4400" b="1" dirty="0">
                <a:latin typeface="Athanasius"/>
                <a:ea typeface="Calibri"/>
                <a:cs typeface="Times New Roman"/>
              </a:rPr>
              <a:t>\or &gt; </a:t>
            </a:r>
            <a:r>
              <a:rPr lang="en-US" sz="4400" b="1" dirty="0" err="1">
                <a:latin typeface="Athanasius"/>
                <a:ea typeface="Calibri"/>
                <a:cs typeface="Times New Roman"/>
              </a:rPr>
              <a:t>na</a:t>
            </a:r>
            <a:r>
              <a:rPr lang="en-US" sz="4400" b="1" dirty="0">
                <a:latin typeface="Athanasius"/>
                <a:ea typeface="Calibri"/>
                <a:cs typeface="Times New Roman"/>
              </a:rPr>
              <a:t>\met `</a:t>
            </a:r>
            <a:r>
              <a:rPr lang="en-US" sz="4400" b="1" dirty="0" err="1">
                <a:latin typeface="Athanasius"/>
                <a:ea typeface="Calibri"/>
                <a:cs typeface="Times New Roman"/>
              </a:rPr>
              <a:t>èebol'en</a:t>
            </a:r>
            <a:r>
              <a:rPr lang="en-US" sz="4400" b="1" dirty="0">
                <a:latin typeface="Athanasius"/>
                <a:ea typeface="Calibri"/>
                <a:cs typeface="Times New Roman"/>
              </a:rPr>
              <a:t> </a:t>
            </a:r>
            <a:r>
              <a:rPr lang="en-US" sz="4400" b="1" dirty="0" err="1">
                <a:latin typeface="Athanasius"/>
                <a:ea typeface="Calibri"/>
                <a:cs typeface="Times New Roman"/>
              </a:rPr>
              <a:t>rwf</a:t>
            </a:r>
            <a:r>
              <a:rPr lang="en-US" sz="4400" b="1" dirty="0">
                <a:latin typeface="Athanasius"/>
                <a:ea typeface="Calibri"/>
                <a:cs typeface="Times New Roman"/>
              </a:rPr>
              <a:t> `</a:t>
            </a:r>
            <a:r>
              <a:rPr lang="en-US" sz="4400" b="1" dirty="0" err="1">
                <a:latin typeface="Athanasius"/>
                <a:ea typeface="Calibri"/>
                <a:cs typeface="Times New Roman"/>
              </a:rPr>
              <a:t>ènoumou`èi</a:t>
            </a:r>
            <a:r>
              <a:rPr lang="en-US" sz="4400" b="1" dirty="0">
                <a:latin typeface="Athanasius"/>
                <a:ea typeface="Calibri"/>
                <a:cs typeface="Times New Roman"/>
              </a:rPr>
              <a:t> &gt; </a:t>
            </a:r>
            <a:r>
              <a:rPr lang="en-US" sz="4400" b="1" dirty="0" err="1">
                <a:latin typeface="Athanasius"/>
                <a:ea typeface="Calibri"/>
                <a:cs typeface="Times New Roman"/>
              </a:rPr>
              <a:t>ouo</a:t>
            </a:r>
            <a:r>
              <a:rPr lang="en-US" sz="4400" b="1" dirty="0">
                <a:latin typeface="Athanasius"/>
                <a:ea typeface="Calibri"/>
                <a:cs typeface="Times New Roman"/>
              </a:rPr>
              <a:t>\ </a:t>
            </a:r>
            <a:r>
              <a:rPr lang="en-US" sz="4400" b="1" dirty="0" err="1">
                <a:latin typeface="Athanasius"/>
                <a:ea typeface="Calibri"/>
                <a:cs typeface="Times New Roman"/>
              </a:rPr>
              <a:t>paqebi`èo</a:t>
            </a:r>
            <a:r>
              <a:rPr lang="en-US" sz="4400" b="1" dirty="0">
                <a:latin typeface="Athanasius"/>
                <a:ea typeface="Calibri"/>
                <a:cs typeface="Times New Roman"/>
              </a:rPr>
              <a:t> `</a:t>
            </a:r>
            <a:r>
              <a:rPr lang="en-US" sz="4400" b="1" dirty="0" err="1">
                <a:latin typeface="Athanasius"/>
                <a:ea typeface="Calibri"/>
                <a:cs typeface="Times New Roman"/>
              </a:rPr>
              <a:t>èebol</a:t>
            </a:r>
            <a:r>
              <a:rPr lang="en-US" sz="4400" b="1" dirty="0">
                <a:latin typeface="Athanasius"/>
                <a:ea typeface="Calibri"/>
                <a:cs typeface="Times New Roman"/>
              </a:rPr>
              <a:t>\a </a:t>
            </a:r>
            <a:r>
              <a:rPr lang="en-US" sz="4400" b="1" dirty="0" err="1">
                <a:latin typeface="Athanasius"/>
                <a:ea typeface="Calibri"/>
                <a:cs typeface="Times New Roman"/>
              </a:rPr>
              <a:t>pitap</a:t>
            </a:r>
            <a:r>
              <a:rPr lang="en-US" sz="4400" b="1" dirty="0">
                <a:latin typeface="Athanasius"/>
                <a:ea typeface="Calibri"/>
                <a:cs typeface="Times New Roman"/>
              </a:rPr>
              <a:t>   `</a:t>
            </a:r>
            <a:r>
              <a:rPr lang="en-US" sz="4400" b="1" dirty="0" err="1">
                <a:latin typeface="Athanasius"/>
                <a:ea typeface="Calibri"/>
                <a:cs typeface="Times New Roman"/>
              </a:rPr>
              <a:t>ènte</a:t>
            </a:r>
            <a:r>
              <a:rPr lang="en-US" sz="4400" b="1" dirty="0">
                <a:latin typeface="Athanasius"/>
                <a:ea typeface="Calibri"/>
                <a:cs typeface="Times New Roman"/>
              </a:rPr>
              <a:t>   </a:t>
            </a:r>
            <a:r>
              <a:rPr lang="en-US" sz="4400" b="1" dirty="0" err="1">
                <a:latin typeface="Athanasius"/>
                <a:ea typeface="Calibri"/>
                <a:cs typeface="Times New Roman"/>
              </a:rPr>
              <a:t>napitap</a:t>
            </a:r>
            <a:r>
              <a:rPr lang="en-US" sz="4400" b="1" dirty="0">
                <a:latin typeface="Athanasius"/>
                <a:ea typeface="Calibri"/>
                <a:cs typeface="Times New Roman"/>
              </a:rPr>
              <a:t>  `</a:t>
            </a:r>
            <a:r>
              <a:rPr lang="en-US" sz="4400" b="1" dirty="0" err="1">
                <a:latin typeface="Athanasius"/>
                <a:ea typeface="Calibri"/>
                <a:cs typeface="Times New Roman"/>
              </a:rPr>
              <a:t>ènouwt</a:t>
            </a:r>
            <a:r>
              <a:rPr lang="en-US" sz="4400" b="1" dirty="0">
                <a:latin typeface="Athanasius"/>
                <a:ea typeface="Calibri"/>
                <a:cs typeface="Times New Roman"/>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٢١ : ١٩ </a:t>
            </a:r>
            <a:r>
              <a:rPr lang="ar-EG" sz="2800" b="1" i="1" dirty="0">
                <a:solidFill>
                  <a:srgbClr val="C00000"/>
                </a:solidFill>
              </a:rPr>
              <a:t>و</a:t>
            </a:r>
            <a:r>
              <a:rPr lang="ar-SA" sz="2800" b="1" i="1" dirty="0">
                <a:solidFill>
                  <a:srgbClr val="C00000"/>
                </a:solidFill>
              </a:rPr>
              <a:t> ٢٠</a:t>
            </a:r>
            <a:endParaRPr lang="fr-FR" sz="2800" b="1" i="1" dirty="0">
              <a:solidFill>
                <a:srgbClr val="C00000"/>
              </a:solidFill>
            </a:endParaRPr>
          </a:p>
          <a:p>
            <a:pPr algn="just" rtl="1"/>
            <a:r>
              <a:rPr lang="ar-SA" sz="3600" b="1" dirty="0">
                <a:latin typeface="Times New Roman" panose="02020603050405020304" pitchFamily="18" charset="0"/>
              </a:rPr>
              <a:t>نج من السيف نفسي ومن الكلب بنوتى الوحيدة</a:t>
            </a:r>
            <a:r>
              <a:rPr lang="ar-EG" sz="3600" b="1" dirty="0" err="1">
                <a:latin typeface="Times New Roman" panose="02020603050405020304" pitchFamily="18" charset="0"/>
              </a:rPr>
              <a:t>.</a:t>
            </a:r>
            <a:r>
              <a:rPr lang="ar-SA" sz="3600" b="1" dirty="0">
                <a:latin typeface="Times New Roman" panose="02020603050405020304" pitchFamily="18" charset="0"/>
              </a:rPr>
              <a:t> خلصني من فم الأسد وتواضعي من قرن ذى القرن </a:t>
            </a:r>
            <a:r>
              <a:rPr lang="ar-SA" sz="3600" b="1" dirty="0" err="1">
                <a:latin typeface="Times New Roman" panose="02020603050405020304" pitchFamily="18" charset="0"/>
              </a:rPr>
              <a:t>الواحد.</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a:t>
            </a:r>
            <a:r>
              <a:rPr lang="fr-FR" sz="1600" b="1" i="1" baseline="30000" dirty="0">
                <a:solidFill>
                  <a:schemeClr val="bg1"/>
                </a:solidFill>
              </a:rPr>
              <a:t>ème</a:t>
            </a:r>
            <a:r>
              <a:rPr lang="fr-FR" sz="1600" b="1" i="1" dirty="0">
                <a:solidFill>
                  <a:schemeClr val="bg1"/>
                </a:solidFill>
              </a:rPr>
              <a:t>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21 : 19 et 20</a:t>
            </a:r>
            <a:endParaRPr lang="fr-FR" sz="2800" b="1" dirty="0">
              <a:solidFill>
                <a:srgbClr val="C00000"/>
              </a:solidFill>
            </a:endParaRPr>
          </a:p>
          <a:p>
            <a:pPr marL="0" indent="0" algn="just">
              <a:lnSpc>
                <a:spcPct val="90000"/>
              </a:lnSpc>
              <a:buNone/>
            </a:pPr>
            <a:r>
              <a:rPr lang="fr-FR" sz="2800" b="1" dirty="0"/>
              <a:t>Délivre de l'épée mon âme et ma personne unique des pattes du chien. Sauve-moi de la gueule du lion, et mon humilité de la corne du rhinocéros. </a:t>
            </a:r>
            <a:r>
              <a:rPr lang="fr-FR" sz="2800" b="1" dirty="0" err="1">
                <a:solidFill>
                  <a:srgbClr val="C00000"/>
                </a:solidFill>
              </a:rPr>
              <a:t>Alléluia</a:t>
            </a:r>
            <a:endParaRPr lang="fr-FR" sz="2800" b="1" dirty="0">
              <a:solidFill>
                <a:srgbClr val="C00000"/>
              </a:solidFill>
            </a:endParaRPr>
          </a:p>
        </p:txBody>
      </p:sp>
    </p:spTree>
    <p:extLst>
      <p:ext uri="{BB962C8B-B14F-4D97-AF65-F5344CB8AC3E}">
        <p14:creationId xmlns:p14="http://schemas.microsoft.com/office/powerpoint/2010/main" val="16739005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22 : 29 - 36</a:t>
            </a:r>
            <a:endParaRPr lang="fr-FR" sz="2800" b="1" dirty="0">
              <a:solidFill>
                <a:srgbClr val="C00000"/>
              </a:solidFill>
            </a:endParaRPr>
          </a:p>
          <a:p>
            <a:pPr marL="0" indent="0" algn="just">
              <a:buNone/>
            </a:pPr>
            <a:r>
              <a:rPr lang="fr-FR" sz="2800" b="1" dirty="0"/>
              <a:t>Malheureux, scribes et Pharisiens hypocrites, vous qui bâtissez les sépulcres des prophètes et décorez les tombeaux des justes, et vous dites: «Si nous avions vécu du temps de nos pères, nous n'aurions pas été leurs complices pour verser le sang des prophètes.» Ainsi vous témoignez contre vous-mêmes: vous êtes les fils de ceux qui ont assassiné les prophètes! Eh bien! vous, comblez la mesure de vos pères!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٢٢ : ٢٩ – ٣٦</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الويل لكم </a:t>
            </a:r>
            <a:r>
              <a:rPr lang="ar-EG" sz="3600" b="1" dirty="0">
                <a:latin typeface="Times New Roman" panose="02020603050405020304" pitchFamily="18" charset="0"/>
              </a:rPr>
              <a:t>أ</a:t>
            </a:r>
            <a:r>
              <a:rPr lang="ar-SA" sz="3600" b="1" dirty="0" err="1">
                <a:latin typeface="Times New Roman" panose="02020603050405020304" pitchFamily="18" charset="0"/>
              </a:rPr>
              <a:t>يها</a:t>
            </a:r>
            <a:r>
              <a:rPr lang="ar-SA" sz="3600" b="1" dirty="0">
                <a:latin typeface="Times New Roman" panose="02020603050405020304" pitchFamily="18" charset="0"/>
              </a:rPr>
              <a:t> الكتبة </a:t>
            </a:r>
            <a:r>
              <a:rPr lang="ar-SA" sz="3600" b="1" dirty="0" err="1">
                <a:latin typeface="Times New Roman" panose="02020603050405020304" pitchFamily="18" charset="0"/>
              </a:rPr>
              <a:t>والفريسيون</a:t>
            </a:r>
            <a:r>
              <a:rPr lang="ar-SA" sz="3600" b="1" dirty="0">
                <a:latin typeface="Times New Roman" panose="02020603050405020304" pitchFamily="18" charset="0"/>
              </a:rPr>
              <a:t> </a:t>
            </a:r>
            <a:r>
              <a:rPr lang="ar-SA" sz="3600" b="1" dirty="0" err="1">
                <a:latin typeface="Times New Roman" panose="02020603050405020304" pitchFamily="18" charset="0"/>
              </a:rPr>
              <a:t>المراؤون</a:t>
            </a:r>
            <a:r>
              <a:rPr lang="ar-EG" sz="3600" b="1" dirty="0" err="1">
                <a:latin typeface="Times New Roman" panose="02020603050405020304" pitchFamily="18" charset="0"/>
              </a:rPr>
              <a:t>،</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تبنون قبور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SA" sz="3600" b="1" dirty="0">
                <a:latin typeface="Times New Roman" panose="02020603050405020304" pitchFamily="18" charset="0"/>
              </a:rPr>
              <a:t> وتزينون مدافن الصديقين وتقولون: لو كنا فى </a:t>
            </a:r>
            <a:r>
              <a:rPr lang="ar-EG" sz="3600" b="1" dirty="0">
                <a:latin typeface="Times New Roman" panose="02020603050405020304" pitchFamily="18" charset="0"/>
              </a:rPr>
              <a:t>أ</a:t>
            </a:r>
            <a:r>
              <a:rPr lang="ar-SA" sz="3600" b="1" dirty="0" err="1">
                <a:latin typeface="Times New Roman" panose="02020603050405020304" pitchFamily="18" charset="0"/>
              </a:rPr>
              <a:t>يام</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بائنا لما كنا شاركناهم فى دم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نتم تشهدون على </a:t>
            </a:r>
            <a:r>
              <a:rPr lang="ar-EG" sz="3600" b="1" dirty="0">
                <a:latin typeface="Times New Roman" panose="02020603050405020304" pitchFamily="18" charset="0"/>
              </a:rPr>
              <a:t>أ</a:t>
            </a:r>
            <a:r>
              <a:rPr lang="ar-SA" sz="3600" b="1" dirty="0">
                <a:latin typeface="Times New Roman" panose="02020603050405020304" pitchFamily="18" charset="0"/>
              </a:rPr>
              <a:t>نفسكم </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بنو قتلة ال</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EG" sz="3600" b="1" dirty="0" err="1">
                <a:latin typeface="Times New Roman" panose="02020603050405020304" pitchFamily="18" charset="0"/>
              </a:rPr>
              <a:t>،</a:t>
            </a:r>
            <a:r>
              <a:rPr lang="ar-SA" sz="3600" b="1" dirty="0">
                <a:latin typeface="Times New Roman" panose="02020603050405020304" pitchFamily="18" charset="0"/>
              </a:rPr>
              <a:t> فكملوا انتم مكاييل ابائكم</a:t>
            </a:r>
            <a:r>
              <a:rPr lang="ar-EG" sz="3600" b="1" dirty="0" err="1">
                <a:latin typeface="Times New Roman" panose="02020603050405020304" pitchFamily="18" charset="0"/>
              </a:rPr>
              <a:t>.</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176120" y="53414"/>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68222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Serpents, engeance de vipères, comment pourriez-vous échapper au châtiment de la géhenne ? C'est pourquoi, voici que moi, j'envoie vers vous des prophètes, des sages et des scribes. Vous en tuerez et mettrez en croix, vous en flagellerez dans vos synagogues et vous les pourchasserez de ville en ville pour que retombe sur vous tout le sang des justes répandu sur la terre, depuis le sang d'Abel le juste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أ</a:t>
            </a:r>
            <a:r>
              <a:rPr lang="ar-SA" sz="3600" b="1" dirty="0" err="1">
                <a:latin typeface="Times New Roman" panose="02020603050405020304" pitchFamily="18" charset="0"/>
              </a:rPr>
              <a:t>يها</a:t>
            </a:r>
            <a:r>
              <a:rPr lang="ar-SA" sz="3600" b="1" dirty="0">
                <a:latin typeface="Times New Roman" panose="02020603050405020304" pitchFamily="18" charset="0"/>
              </a:rPr>
              <a:t> الحيات </a:t>
            </a:r>
            <a:r>
              <a:rPr lang="ar-EG" sz="3600" b="1" dirty="0">
                <a:latin typeface="Times New Roman" panose="02020603050405020304" pitchFamily="18" charset="0"/>
              </a:rPr>
              <a:t>أ</a:t>
            </a:r>
            <a:r>
              <a:rPr lang="ar-SA" sz="3600" b="1" dirty="0" err="1">
                <a:latin typeface="Times New Roman" panose="02020603050405020304" pitchFamily="18" charset="0"/>
              </a:rPr>
              <a:t>ولاد</a:t>
            </a:r>
            <a:r>
              <a:rPr lang="ar-SA" sz="3600" b="1" dirty="0">
                <a:latin typeface="Times New Roman" panose="02020603050405020304" pitchFamily="18" charset="0"/>
              </a:rPr>
              <a:t> ال</a:t>
            </a:r>
            <a:r>
              <a:rPr lang="ar-EG" sz="3600" b="1" dirty="0">
                <a:latin typeface="Times New Roman" panose="02020603050405020304" pitchFamily="18" charset="0"/>
              </a:rPr>
              <a:t>أ</a:t>
            </a:r>
            <a:r>
              <a:rPr lang="ar-SA" sz="3600" b="1" dirty="0">
                <a:latin typeface="Times New Roman" panose="02020603050405020304" pitchFamily="18" charset="0"/>
              </a:rPr>
              <a:t>فاعى</a:t>
            </a:r>
            <a:r>
              <a:rPr lang="ar-EG" sz="3600" b="1" dirty="0" err="1">
                <a:latin typeface="Times New Roman" panose="02020603050405020304" pitchFamily="18" charset="0"/>
              </a:rPr>
              <a:t>،</a:t>
            </a:r>
            <a:r>
              <a:rPr lang="ar-SA" sz="3600" b="1" dirty="0">
                <a:latin typeface="Times New Roman" panose="02020603050405020304" pitchFamily="18" charset="0"/>
              </a:rPr>
              <a:t> كيف تهربون من </a:t>
            </a:r>
            <a:r>
              <a:rPr lang="ar-SA" sz="3600" b="1" dirty="0" err="1">
                <a:latin typeface="Times New Roman" panose="02020603050405020304" pitchFamily="18" charset="0"/>
              </a:rPr>
              <a:t>دينونة</a:t>
            </a:r>
            <a:r>
              <a:rPr lang="ar-SA" sz="3600" b="1" dirty="0">
                <a:latin typeface="Times New Roman" panose="02020603050405020304" pitchFamily="18" charset="0"/>
              </a:rPr>
              <a:t> جهنم</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أ</a:t>
            </a:r>
            <a:r>
              <a:rPr lang="ar-SA" sz="3600" b="1" dirty="0">
                <a:latin typeface="Times New Roman" panose="02020603050405020304" pitchFamily="18" charset="0"/>
              </a:rPr>
              <a:t>جل ذلك ها </a:t>
            </a:r>
            <a:r>
              <a:rPr lang="ar-EG" sz="3600" b="1" dirty="0">
                <a:latin typeface="Times New Roman" panose="02020603050405020304" pitchFamily="18" charset="0"/>
              </a:rPr>
              <a:t>أ</a:t>
            </a:r>
            <a:r>
              <a:rPr lang="ar-SA" sz="3600" b="1" dirty="0" err="1">
                <a:latin typeface="Times New Roman" panose="02020603050405020304" pitchFamily="18" charset="0"/>
              </a:rPr>
              <a:t>نا</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رسل </a:t>
            </a:r>
            <a:r>
              <a:rPr lang="ar-EG" sz="3600" b="1" dirty="0">
                <a:latin typeface="Times New Roman" panose="02020603050405020304" pitchFamily="18" charset="0"/>
              </a:rPr>
              <a:t>إ</a:t>
            </a:r>
            <a:r>
              <a:rPr lang="ar-SA" sz="3600" b="1" dirty="0">
                <a:latin typeface="Times New Roman" panose="02020603050405020304" pitchFamily="18" charset="0"/>
              </a:rPr>
              <a:t>ليكم </a:t>
            </a:r>
            <a:r>
              <a:rPr lang="ar-EG" sz="3600" b="1" dirty="0">
                <a:latin typeface="Times New Roman" panose="02020603050405020304" pitchFamily="18" charset="0"/>
              </a:rPr>
              <a:t>أ</a:t>
            </a:r>
            <a:r>
              <a:rPr lang="ar-SA" sz="3600" b="1" dirty="0" err="1">
                <a:latin typeface="Times New Roman" panose="02020603050405020304" pitchFamily="18" charset="0"/>
              </a:rPr>
              <a:t>نبياء</a:t>
            </a:r>
            <a:r>
              <a:rPr lang="ar-SA" sz="3600" b="1" dirty="0">
                <a:latin typeface="Times New Roman" panose="02020603050405020304" pitchFamily="18" charset="0"/>
              </a:rPr>
              <a:t> وحكماء وكتبة</a:t>
            </a:r>
            <a:r>
              <a:rPr lang="ar-EG" sz="3600" b="1" dirty="0" err="1">
                <a:latin typeface="Times New Roman" panose="02020603050405020304" pitchFamily="18" charset="0"/>
              </a:rPr>
              <a:t>،</a:t>
            </a:r>
            <a:r>
              <a:rPr lang="ar-SA" sz="3600" b="1" dirty="0">
                <a:latin typeface="Times New Roman" panose="02020603050405020304" pitchFamily="18" charset="0"/>
              </a:rPr>
              <a:t> فمنهم من تقتلون وتصلبون</a:t>
            </a:r>
            <a:r>
              <a:rPr lang="ar-EG" sz="3600" b="1" dirty="0" err="1">
                <a:latin typeface="Times New Roman" panose="02020603050405020304" pitchFamily="18" charset="0"/>
              </a:rPr>
              <a:t>،</a:t>
            </a:r>
            <a:r>
              <a:rPr lang="ar-SA" sz="3600" b="1" dirty="0">
                <a:latin typeface="Times New Roman" panose="02020603050405020304" pitchFamily="18" charset="0"/>
              </a:rPr>
              <a:t> ومنهم من تجلدون فى مجامعكم وتطر</a:t>
            </a:r>
            <a:r>
              <a:rPr lang="ar-EG" sz="3600" b="1" dirty="0">
                <a:latin typeface="Times New Roman" panose="02020603050405020304" pitchFamily="18" charset="0"/>
              </a:rPr>
              <a:t>د</a:t>
            </a:r>
            <a:r>
              <a:rPr lang="ar-SA" sz="3600" b="1" dirty="0">
                <a:latin typeface="Times New Roman" panose="02020603050405020304" pitchFamily="18" charset="0"/>
              </a:rPr>
              <a:t>ونهم من مدينة الى مدينة</a:t>
            </a:r>
            <a:r>
              <a:rPr lang="ar-EG" sz="3600" b="1" dirty="0" err="1">
                <a:latin typeface="Times New Roman" panose="02020603050405020304" pitchFamily="18" charset="0"/>
              </a:rPr>
              <a:t>،</a:t>
            </a:r>
            <a:r>
              <a:rPr lang="ar-SA" sz="3600" b="1" dirty="0">
                <a:latin typeface="Times New Roman" panose="02020603050405020304" pitchFamily="18" charset="0"/>
              </a:rPr>
              <a:t> لكى ي</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عليكم كل دم بار س</a:t>
            </a:r>
            <a:r>
              <a:rPr lang="ar-EG" sz="3600" b="1" dirty="0">
                <a:latin typeface="Times New Roman" panose="02020603050405020304" pitchFamily="18" charset="0"/>
              </a:rPr>
              <a:t>ُ</a:t>
            </a:r>
            <a:r>
              <a:rPr lang="ar-SA" sz="3600" b="1" dirty="0">
                <a:latin typeface="Times New Roman" panose="02020603050405020304" pitchFamily="18" charset="0"/>
              </a:rPr>
              <a:t>ف</a:t>
            </a:r>
            <a:r>
              <a:rPr lang="ar-EG" sz="3600" b="1" dirty="0">
                <a:latin typeface="Times New Roman" panose="02020603050405020304" pitchFamily="18" charset="0"/>
              </a:rPr>
              <a:t>ِ</a:t>
            </a:r>
            <a:r>
              <a:rPr lang="ar-SA" sz="3600" b="1" dirty="0">
                <a:latin typeface="Times New Roman" panose="02020603050405020304" pitchFamily="18" charset="0"/>
              </a:rPr>
              <a:t>ك على ال</a:t>
            </a:r>
            <a:r>
              <a:rPr lang="ar-EG" sz="3600" b="1" dirty="0">
                <a:latin typeface="Times New Roman" panose="02020603050405020304" pitchFamily="18" charset="0"/>
              </a:rPr>
              <a:t>أ</a:t>
            </a:r>
            <a:r>
              <a:rPr lang="ar-SA" sz="3600" b="1" dirty="0">
                <a:latin typeface="Times New Roman" panose="02020603050405020304" pitchFamily="18" charset="0"/>
              </a:rPr>
              <a:t>رض</a:t>
            </a:r>
            <a:r>
              <a:rPr lang="ar-EG" sz="3600" b="1" dirty="0" err="1">
                <a:latin typeface="Times New Roman" panose="02020603050405020304" pitchFamily="18" charset="0"/>
              </a:rPr>
              <a:t>،</a:t>
            </a:r>
            <a:r>
              <a:rPr lang="ar-SA" sz="3600" b="1" dirty="0">
                <a:latin typeface="Times New Roman" panose="02020603050405020304" pitchFamily="18" charset="0"/>
              </a:rPr>
              <a:t> من دم هابيل الصديق</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16481818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jusqu'au sang de Zacharie, fils de </a:t>
            </a:r>
            <a:r>
              <a:rPr lang="fr-FR" sz="2800" b="1" dirty="0" err="1"/>
              <a:t>Barachie</a:t>
            </a:r>
            <a:r>
              <a:rPr lang="fr-FR" sz="2800" b="1" dirty="0"/>
              <a:t>, que vous avez assassiné entre le sanctuaire et l'autel. En vérité, je vous le déclare, tout cela va retomber sur cette génération.</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إ</a:t>
            </a:r>
            <a:r>
              <a:rPr lang="ar-SA" sz="3600" b="1" dirty="0">
                <a:latin typeface="Times New Roman" panose="02020603050405020304" pitchFamily="18" charset="0"/>
              </a:rPr>
              <a:t>لى دم زكريا بن </a:t>
            </a:r>
            <a:r>
              <a:rPr lang="ar-SA" sz="3600" b="1" dirty="0" err="1">
                <a:latin typeface="Times New Roman" panose="02020603050405020304" pitchFamily="18" charset="0"/>
              </a:rPr>
              <a:t>برشيا</a:t>
            </a:r>
            <a:r>
              <a:rPr lang="ar-SA" sz="3600" b="1" dirty="0">
                <a:latin typeface="Times New Roman" panose="02020603050405020304" pitchFamily="18" charset="0"/>
              </a:rPr>
              <a:t> الذى </a:t>
            </a:r>
            <a:r>
              <a:rPr lang="ar-SA" sz="3600" b="1" dirty="0" err="1">
                <a:latin typeface="Times New Roman" panose="02020603050405020304" pitchFamily="18" charset="0"/>
              </a:rPr>
              <a:t>قتلتمو</a:t>
            </a:r>
            <a:r>
              <a:rPr lang="ar-EG" sz="3600" b="1" dirty="0">
                <a:latin typeface="Times New Roman" panose="02020603050405020304" pitchFamily="18" charset="0"/>
              </a:rPr>
              <a:t>ه</a:t>
            </a:r>
            <a:r>
              <a:rPr lang="ar-SA" sz="3600" b="1" dirty="0">
                <a:latin typeface="Times New Roman" panose="02020603050405020304" pitchFamily="18" charset="0"/>
              </a:rPr>
              <a:t> بين الهيكل </a:t>
            </a:r>
            <a:r>
              <a:rPr lang="ar-SA" sz="3600" b="1" dirty="0" err="1">
                <a:latin typeface="Times New Roman" panose="02020603050405020304" pitchFamily="18" charset="0"/>
              </a:rPr>
              <a:t>والم</a:t>
            </a:r>
            <a:r>
              <a:rPr lang="ar-EG" sz="3600" b="1" dirty="0">
                <a:latin typeface="Times New Roman" panose="02020603050405020304" pitchFamily="18" charset="0"/>
              </a:rPr>
              <a:t>ذ</a:t>
            </a:r>
            <a:r>
              <a:rPr lang="ar-SA" sz="3600" b="1" dirty="0">
                <a:latin typeface="Times New Roman" panose="02020603050405020304" pitchFamily="18" charset="0"/>
              </a:rPr>
              <a:t>بح</a:t>
            </a:r>
            <a:r>
              <a:rPr lang="ar-EG" sz="3600" b="1" dirty="0" err="1">
                <a:latin typeface="Times New Roman" panose="02020603050405020304" pitchFamily="18" charset="0"/>
              </a:rPr>
              <a:t>.</a:t>
            </a:r>
            <a:r>
              <a:rPr lang="ar-SA" sz="3600" b="1" dirty="0">
                <a:latin typeface="Times New Roman" panose="02020603050405020304" pitchFamily="18" charset="0"/>
              </a:rPr>
              <a:t> الحق </a:t>
            </a:r>
            <a:r>
              <a:rPr lang="ar-EG" sz="3600" b="1" dirty="0">
                <a:latin typeface="Times New Roman" panose="02020603050405020304" pitchFamily="18" charset="0"/>
              </a:rPr>
              <a:t>أ</a:t>
            </a:r>
            <a:r>
              <a:rPr lang="ar-SA" sz="3600" b="1" dirty="0">
                <a:latin typeface="Times New Roman" panose="02020603050405020304" pitchFamily="18" charset="0"/>
              </a:rPr>
              <a:t>قول لكم ان </a:t>
            </a:r>
            <a:r>
              <a:rPr lang="ar-SA" sz="3600" b="1" dirty="0" err="1">
                <a:latin typeface="Times New Roman" panose="02020603050405020304" pitchFamily="18" charset="0"/>
              </a:rPr>
              <a:t>هذ</a:t>
            </a:r>
            <a:r>
              <a:rPr lang="ar-EG" sz="3600" b="1" dirty="0">
                <a:latin typeface="Times New Roman" panose="02020603050405020304" pitchFamily="18" charset="0"/>
              </a:rPr>
              <a:t>ه</a:t>
            </a:r>
            <a:r>
              <a:rPr lang="ar-SA" sz="3600" b="1" dirty="0">
                <a:latin typeface="Times New Roman" panose="02020603050405020304" pitchFamily="18" charset="0"/>
              </a:rPr>
              <a:t> كلها ست</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علي هذا الجيل.</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80176" y="53414"/>
            <a:ext cx="43204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7943529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Quelle tristesse à cause des qualificatifs avec lesquels le Christ a dépeint les pharisiens. Il les maudit sans complaisance car ils ressemblent à leurs pères qui ont tué les saints prophètes et ont accompli leurs méfaits. Ils ont construit leurs tombeaux et n'ont pas évité la géhenne, eux les serpents, engeance de vipères. Le Christ se vengera d'eux à cause du sang des justes qui a été versé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p>
          <a:p>
            <a:pPr algn="just" rtl="1"/>
            <a:r>
              <a:rPr lang="ar-SA" sz="3600" b="1" dirty="0">
                <a:latin typeface="Times New Roman" panose="02020603050405020304" pitchFamily="18" charset="0"/>
              </a:rPr>
              <a:t>يا لهذه الأوصاف المحزنة التي قالها المسيح علي </a:t>
            </a:r>
            <a:r>
              <a:rPr lang="ar-SA" sz="3600" b="1" dirty="0" err="1">
                <a:latin typeface="Times New Roman" panose="02020603050405020304" pitchFamily="18" charset="0"/>
              </a:rPr>
              <a:t>الفريسيين</a:t>
            </a:r>
            <a:r>
              <a:rPr lang="ar-SA" sz="3600" b="1" dirty="0">
                <a:latin typeface="Times New Roman" panose="02020603050405020304" pitchFamily="18" charset="0"/>
              </a:rPr>
              <a:t>، إذ يعطيهم الويل بغير محاباة، لأنهم تشبهوا بآبائهم وكملوا مكاييلهم. أولئك الذين قتلوا الأنبياء القديسين، وهؤلاء الآخرون بنوا مقابرهم، هؤلاء هم الحيات المولودون من الأفاعي الذين لم يهربوا من جهنم، </a:t>
            </a:r>
            <a:r>
              <a:rPr lang="ar-SA" sz="3600" b="1" dirty="0" err="1">
                <a:latin typeface="Times New Roman" panose="02020603050405020304" pitchFamily="18" charset="0"/>
              </a:rPr>
              <a:t>فس</a:t>
            </a:r>
            <a:r>
              <a:rPr lang="ar-EG" sz="3600" b="1" dirty="0">
                <a:latin typeface="Times New Roman" panose="02020603050405020304" pitchFamily="18" charset="0"/>
              </a:rPr>
              <a:t>يُن</a:t>
            </a:r>
            <a:r>
              <a:rPr lang="ar-SA" sz="3600" b="1" dirty="0">
                <a:latin typeface="Times New Roman" panose="02020603050405020304" pitchFamily="18" charset="0"/>
              </a:rPr>
              <a:t>تقم منهم عن دم جميع الأبرار الذي سفك علي</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3346217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terre, depuis le sang d'Abel jusqu'au sang de Zacharie qu'ils ont assassiné entre le sanctuaire et l'autel. Toutes ces peines et ces ennuis retomberont sur cette génération car ils se sont entendus pour tuer le Fils de Dieu. Pour cela Dieu les a éparpillés sur la terre et leurs ennemis les ont maîtrisés. Leur héritage a été donné à d'autres et leurs maisons ont été dévastées.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وجه الأرض، من دم هابيل إلي دم زكريا الذي قتلوه بين الهيكل والمذبح. كل هذه </a:t>
            </a:r>
            <a:r>
              <a:rPr lang="ar-SA" sz="3600" b="1" dirty="0" err="1">
                <a:latin typeface="Times New Roman" panose="02020603050405020304" pitchFamily="18" charset="0"/>
              </a:rPr>
              <a:t>الضوائق</a:t>
            </a:r>
            <a:r>
              <a:rPr lang="ar-SA" sz="3600" b="1" dirty="0">
                <a:latin typeface="Times New Roman" panose="02020603050405020304" pitchFamily="18" charset="0"/>
              </a:rPr>
              <a:t> وهذه الشدائد تسبق وتأتي علي هذا الجيل</a:t>
            </a:r>
            <a:r>
              <a:rPr lang="ar-EG" sz="3600" b="1" dirty="0" err="1">
                <a:latin typeface="Times New Roman" panose="02020603050405020304" pitchFamily="18" charset="0"/>
              </a:rPr>
              <a:t>،</a:t>
            </a:r>
            <a:r>
              <a:rPr lang="ar-SA" sz="3600" b="1" dirty="0">
                <a:latin typeface="Times New Roman" panose="02020603050405020304" pitchFamily="18" charset="0"/>
              </a:rPr>
              <a:t> لأنهم جميعهم تشاور</a:t>
            </a:r>
            <a:r>
              <a:rPr lang="ar-EG" sz="3600" b="1" dirty="0">
                <a:latin typeface="Times New Roman" panose="02020603050405020304" pitchFamily="18" charset="0"/>
              </a:rPr>
              <a:t>و</a:t>
            </a:r>
            <a:r>
              <a:rPr lang="ar-SA" sz="3600" b="1" dirty="0">
                <a:latin typeface="Times New Roman" panose="02020603050405020304" pitchFamily="18" charset="0"/>
              </a:rPr>
              <a:t>ا مشورة واحدة علي </a:t>
            </a:r>
            <a:r>
              <a:rPr lang="ar-SA" sz="3600" b="1" dirty="0" err="1">
                <a:latin typeface="Times New Roman" panose="02020603050405020304" pitchFamily="18" charset="0"/>
              </a:rPr>
              <a:t>إبن</a:t>
            </a:r>
            <a:r>
              <a:rPr lang="ar-SA" sz="3600" b="1" dirty="0">
                <a:latin typeface="Times New Roman" panose="02020603050405020304" pitchFamily="18" charset="0"/>
              </a:rPr>
              <a:t> الله ليقتلوه، لذلك فرقهم الله في الأرض</a:t>
            </a:r>
            <a:r>
              <a:rPr lang="ar-EG" sz="3600" b="1" dirty="0" err="1">
                <a:latin typeface="Times New Roman" panose="02020603050405020304" pitchFamily="18" charset="0"/>
              </a:rPr>
              <a:t>،</a:t>
            </a:r>
            <a:r>
              <a:rPr lang="ar-SA" sz="3600" b="1" dirty="0">
                <a:latin typeface="Times New Roman" panose="02020603050405020304" pitchFamily="18" charset="0"/>
              </a:rPr>
              <a:t> وأعداؤهم تسلطوا عليهم وميراثهم صار لقوم آخرين وصارت منازلهم خراباً.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4386336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de la veille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ليلة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2071678"/>
            <a:ext cx="5616623" cy="4429156"/>
          </a:xfrm>
        </p:spPr>
        <p:txBody>
          <a:bodyPr>
            <a:noAutofit/>
          </a:bodyPr>
          <a:lstStyle/>
          <a:p>
            <a:pPr marL="0" indent="0" algn="ctr">
              <a:buNone/>
            </a:pPr>
            <a:endParaRPr lang="fr-FR" sz="2800" b="1" i="1" dirty="0">
              <a:solidFill>
                <a:srgbClr val="C00000"/>
              </a:solidFill>
            </a:endParaRPr>
          </a:p>
          <a:p>
            <a:pPr marL="0" indent="0" algn="ctr">
              <a:buNone/>
            </a:pPr>
            <a:endParaRPr lang="fr-FR" sz="2800" b="1" i="1" dirty="0">
              <a:solidFill>
                <a:srgbClr val="C00000"/>
              </a:solidFill>
            </a:endParaRPr>
          </a:p>
          <a:p>
            <a:pPr marL="0" indent="0" algn="ctr">
              <a:buNone/>
            </a:pPr>
            <a:r>
              <a:rPr lang="fr-FR" sz="2800" b="1" i="1" dirty="0">
                <a:solidFill>
                  <a:srgbClr val="C00000"/>
                </a:solidFill>
              </a:rPr>
              <a:t>Sagesse 7 : 24-30</a:t>
            </a:r>
          </a:p>
          <a:p>
            <a:pPr marL="0" indent="0" algn="just">
              <a:buNone/>
            </a:pPr>
            <a:r>
              <a:rPr lang="fr-FR" sz="2800" b="1" dirty="0"/>
              <a:t>Car plus que tout mouvement la Sagesse est mobile; elle traverse et pénètre tout à cause de sa pureté. </a:t>
            </a:r>
            <a:endParaRPr lang="fr-FR" sz="2800" dirty="0"/>
          </a:p>
          <a:p>
            <a:pPr marL="0" indent="0" algn="ctr">
              <a:buNone/>
            </a:pPr>
            <a:endParaRPr lang="fr-FR" sz="2800" b="1" i="1" dirty="0">
              <a:solidFill>
                <a:srgbClr val="C00000"/>
              </a:solidFill>
            </a:endParaRPr>
          </a:p>
        </p:txBody>
      </p:sp>
      <p:sp>
        <p:nvSpPr>
          <p:cNvPr id="6" name="ZoneTexte 5"/>
          <p:cNvSpPr txBox="1"/>
          <p:nvPr/>
        </p:nvSpPr>
        <p:spPr>
          <a:xfrm>
            <a:off x="523836" y="6519446"/>
            <a:ext cx="485778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0314" y="2143116"/>
            <a:ext cx="5457799" cy="4429156"/>
          </a:xfrm>
          <a:prstGeom prst="rect">
            <a:avLst/>
          </a:prstGeom>
        </p:spPr>
        <p:txBody>
          <a:bodyPr wrap="square">
            <a:normAutofit/>
          </a:bodyPr>
          <a:lstStyle/>
          <a:p>
            <a:pPr algn="ctr" rtl="1" fontAlgn="base">
              <a:spcBef>
                <a:spcPct val="20000"/>
              </a:spcBef>
              <a:spcAft>
                <a:spcPct val="0"/>
              </a:spcAft>
            </a:pPr>
            <a:endParaRPr lang="fr-FR" sz="3600" b="1" i="1" dirty="0">
              <a:solidFill>
                <a:srgbClr val="C00000"/>
              </a:solidFill>
            </a:endParaRPr>
          </a:p>
          <a:p>
            <a:pPr algn="ctr" rtl="1" fontAlgn="base">
              <a:spcBef>
                <a:spcPct val="20000"/>
              </a:spcBef>
              <a:spcAft>
                <a:spcPct val="0"/>
              </a:spcAft>
            </a:pPr>
            <a:endParaRPr lang="fr-FR" b="1" i="1" dirty="0">
              <a:solidFill>
                <a:srgbClr val="C00000"/>
              </a:solidFill>
            </a:endParaRPr>
          </a:p>
          <a:p>
            <a:pPr algn="ctr" rtl="1" fontAlgn="base">
              <a:spcBef>
                <a:spcPct val="20000"/>
              </a:spcBef>
              <a:spcAft>
                <a:spcPct val="0"/>
              </a:spcAft>
            </a:pPr>
            <a:r>
              <a:rPr lang="ar-SA" sz="3600" b="1" i="1" dirty="0">
                <a:solidFill>
                  <a:srgbClr val="C00000"/>
                </a:solidFill>
              </a:rPr>
              <a:t>حكمة</a:t>
            </a:r>
            <a:r>
              <a:rPr lang="ar-EG" sz="3600" b="1" i="1" dirty="0">
                <a:solidFill>
                  <a:srgbClr val="C00000"/>
                </a:solidFill>
              </a:rPr>
              <a:t> ٧</a:t>
            </a:r>
            <a:r>
              <a:rPr lang="ar-SA" sz="3600" b="1" i="1" dirty="0">
                <a:solidFill>
                  <a:srgbClr val="C00000"/>
                </a:solidFill>
              </a:rPr>
              <a:t>: ٢٤ -٣٠</a:t>
            </a:r>
            <a:endParaRPr lang="en-US" sz="3600" b="1" dirty="0">
              <a:solidFill>
                <a:srgbClr val="C00000"/>
              </a:solidFill>
            </a:endParaRPr>
          </a:p>
          <a:p>
            <a:pPr algn="just" rtl="1" fontAlgn="base">
              <a:spcBef>
                <a:spcPct val="20000"/>
              </a:spcBef>
              <a:spcAft>
                <a:spcPct val="0"/>
              </a:spcAft>
            </a:pPr>
            <a:r>
              <a:rPr lang="ar-SA" sz="3600" b="1" dirty="0"/>
              <a:t>إن الحكمة تتحرك في كل متحرك فهي تبلغ وتأتي علي الكل من أجل طهارتها</a:t>
            </a:r>
            <a:endParaRPr lang="ar-SA" altLang="fr-FR" sz="3600" dirty="0">
              <a:solidFill>
                <a:srgbClr val="C00000"/>
              </a:solidFill>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380960" y="500042"/>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covia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Colomwn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400" b="1" dirty="0">
                <a:latin typeface="CS Avva Shenouda" pitchFamily="34" charset="0"/>
                <a:cs typeface="Times New Roman" pitchFamily="18" charset="0"/>
              </a:rPr>
              <a:t>}</a:t>
            </a:r>
            <a:r>
              <a:rPr lang="fr-FR" sz="3100" b="1" dirty="0" err="1">
                <a:latin typeface="Athanasius"/>
              </a:rPr>
              <a:t>covi`èa</a:t>
            </a:r>
            <a:r>
              <a:rPr lang="fr-FR" sz="3100" b="1" dirty="0">
                <a:latin typeface="Athanasius"/>
              </a:rPr>
              <a:t> </a:t>
            </a:r>
            <a:r>
              <a:rPr lang="fr-FR" sz="3100" b="1" dirty="0" err="1">
                <a:latin typeface="Athanasius"/>
              </a:rPr>
              <a:t>gar</a:t>
            </a:r>
            <a:r>
              <a:rPr lang="fr-FR" sz="3100" b="1" dirty="0">
                <a:latin typeface="Athanasius"/>
              </a:rPr>
              <a:t> `</a:t>
            </a:r>
            <a:r>
              <a:rPr lang="fr-FR" sz="3100" b="1" dirty="0" err="1">
                <a:latin typeface="Athanasius"/>
              </a:rPr>
              <a:t>èckim</a:t>
            </a:r>
            <a:r>
              <a:rPr lang="fr-FR" sz="3100" b="1" dirty="0">
                <a:latin typeface="Athanasius"/>
              </a:rPr>
              <a:t> `</a:t>
            </a:r>
            <a:r>
              <a:rPr lang="fr-FR" sz="3100" b="1" dirty="0" err="1">
                <a:latin typeface="Athanasius"/>
              </a:rPr>
              <a:t>èe'oun</a:t>
            </a:r>
            <a:r>
              <a:rPr lang="fr-FR" sz="3100" b="1" dirty="0">
                <a:latin typeface="Athanasius"/>
              </a:rPr>
              <a:t> `</a:t>
            </a:r>
            <a:r>
              <a:rPr lang="fr-FR" sz="3100" b="1" dirty="0" err="1">
                <a:latin typeface="Athanasius"/>
              </a:rPr>
              <a:t>èenhetkim</a:t>
            </a:r>
            <a:r>
              <a:rPr lang="fr-FR" sz="3100" b="1" dirty="0">
                <a:latin typeface="Athanasius"/>
              </a:rPr>
              <a:t> </a:t>
            </a:r>
            <a:r>
              <a:rPr lang="fr-FR" sz="3100" b="1" dirty="0" err="1">
                <a:latin typeface="Athanasius"/>
              </a:rPr>
              <a:t>throu</a:t>
            </a:r>
            <a:r>
              <a:rPr lang="fr-FR" sz="3100" b="1" dirty="0">
                <a:latin typeface="Athanasius"/>
              </a:rPr>
              <a:t> &gt; `</a:t>
            </a:r>
            <a:r>
              <a:rPr lang="fr-FR" sz="3100" b="1" dirty="0" err="1">
                <a:latin typeface="Athanasius"/>
              </a:rPr>
              <a:t>ècvo</a:t>
            </a:r>
            <a:r>
              <a:rPr lang="fr-FR" sz="3100" b="1" dirty="0">
                <a:latin typeface="Athanasius"/>
              </a:rPr>
              <a:t>\ </a:t>
            </a:r>
            <a:r>
              <a:rPr lang="fr-FR" sz="3100" b="1" dirty="0" err="1">
                <a:latin typeface="Athanasius"/>
              </a:rPr>
              <a:t>ouo</a:t>
            </a:r>
            <a:r>
              <a:rPr lang="fr-FR" sz="3100" b="1" dirty="0">
                <a:latin typeface="Athanasius"/>
              </a:rPr>
              <a:t>\ `</a:t>
            </a:r>
            <a:r>
              <a:rPr lang="fr-FR" sz="3100" b="1" dirty="0" err="1">
                <a:latin typeface="Athanasius"/>
              </a:rPr>
              <a:t>ècnhou</a:t>
            </a:r>
            <a:r>
              <a:rPr lang="fr-FR" sz="3100" b="1" dirty="0">
                <a:latin typeface="Athanasius"/>
              </a:rPr>
              <a:t> `</a:t>
            </a:r>
            <a:r>
              <a:rPr lang="fr-FR" sz="3100" b="1" dirty="0" err="1">
                <a:latin typeface="Athanasius"/>
              </a:rPr>
              <a:t>èebol</a:t>
            </a:r>
            <a:r>
              <a:rPr lang="fr-FR" sz="3100" b="1" dirty="0">
                <a:latin typeface="Athanasius"/>
              </a:rPr>
              <a:t>\</a:t>
            </a:r>
            <a:r>
              <a:rPr lang="fr-FR" sz="3100" b="1" dirty="0" err="1">
                <a:latin typeface="Athanasius"/>
              </a:rPr>
              <a:t>iten</a:t>
            </a:r>
            <a:r>
              <a:rPr lang="fr-FR" sz="3100" b="1" dirty="0">
                <a:latin typeface="Athanasius"/>
              </a:rPr>
              <a:t> `</a:t>
            </a:r>
            <a:r>
              <a:rPr lang="fr-FR" sz="3100" b="1" dirty="0" err="1">
                <a:latin typeface="Athanasius"/>
              </a:rPr>
              <a:t>èpthrf</a:t>
            </a:r>
            <a:r>
              <a:rPr lang="fr-FR" sz="3100" b="1" dirty="0">
                <a:latin typeface="Athanasius"/>
              </a:rPr>
              <a:t> </a:t>
            </a:r>
            <a:r>
              <a:rPr lang="fr-FR" sz="3100" b="1" dirty="0" err="1">
                <a:latin typeface="Athanasius"/>
              </a:rPr>
              <a:t>eqbe</a:t>
            </a:r>
            <a:r>
              <a:rPr lang="fr-FR" sz="3100" b="1" dirty="0">
                <a:latin typeface="Athanasius"/>
              </a:rPr>
              <a:t> </a:t>
            </a:r>
            <a:r>
              <a:rPr lang="fr-FR" sz="3100" b="1" dirty="0" err="1">
                <a:latin typeface="Athanasius"/>
              </a:rPr>
              <a:t>pectoubo</a:t>
            </a:r>
            <a:r>
              <a:rPr lang="fr-FR" sz="3100" b="1" dirty="0">
                <a:latin typeface="Athanasius"/>
              </a:rPr>
              <a:t>.</a:t>
            </a:r>
          </a:p>
          <a:p>
            <a:pPr marL="0" indent="0" algn="just">
              <a:buNone/>
            </a:pPr>
            <a:r>
              <a:rPr lang="fr-FR" sz="2800" b="1" dirty="0">
                <a:solidFill>
                  <a:srgbClr val="C00000"/>
                </a:solidFill>
                <a:latin typeface="Athanasius" pitchFamily="2" charset="0"/>
                <a:cs typeface="Times New Roman" pitchFamily="18" charset="0"/>
              </a:rPr>
              <a:t>Ou`</a:t>
            </a:r>
            <a:r>
              <a:rPr lang="fr-FR" sz="2800" b="1" dirty="0">
                <a:solidFill>
                  <a:srgbClr val="C00000"/>
                </a:solidFill>
                <a:latin typeface="CS Avva Shenouda" pitchFamily="34" charset="0"/>
                <a:cs typeface="Times New Roman" pitchFamily="18" charset="0"/>
              </a:rPr>
              <a:t>`</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ctr">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0"/>
            <a:ext cx="36256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p:txBody>
      </p:sp>
    </p:spTree>
    <p:extLst>
      <p:ext uri="{BB962C8B-B14F-4D97-AF65-F5344CB8AC3E}">
        <p14:creationId xmlns:p14="http://schemas.microsoft.com/office/powerpoint/2010/main" val="40241225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428604"/>
            <a:ext cx="5616624" cy="6429396"/>
          </a:xfrm>
        </p:spPr>
        <p:txBody>
          <a:bodyPr>
            <a:noAutofit/>
          </a:bodyPr>
          <a:lstStyle/>
          <a:p>
            <a:pPr marL="0" indent="0" algn="just">
              <a:buNone/>
            </a:pPr>
            <a:endParaRPr lang="fr-FR" sz="2600" b="1" dirty="0"/>
          </a:p>
          <a:p>
            <a:pPr marL="0" indent="0" algn="just">
              <a:buNone/>
            </a:pPr>
            <a:endParaRPr lang="fr-FR" sz="2600" b="1" dirty="0"/>
          </a:p>
          <a:p>
            <a:pPr marL="0" indent="0" algn="just">
              <a:buNone/>
            </a:pPr>
            <a:r>
              <a:rPr lang="fr-FR" sz="2600" b="1" dirty="0"/>
              <a:t>Elle est en effet un effluve de la puissance de Dieu, une émanation toute pure de la gloire du Tout-Puissant; aussi rien de souillé ne s'introduit en elle. Car elle est un reflet de la lumière éternelle, un miroir sans tache de l'activité de Dieu, une image de sa bonté.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fontAlgn="base">
              <a:spcBef>
                <a:spcPct val="20000"/>
              </a:spcBef>
              <a:spcAft>
                <a:spcPct val="0"/>
              </a:spcAft>
            </a:pPr>
            <a:endParaRPr lang="fr-FR" sz="3600" b="1" dirty="0"/>
          </a:p>
          <a:p>
            <a:pPr algn="just" rtl="1" fontAlgn="base">
              <a:spcBef>
                <a:spcPct val="20000"/>
              </a:spcBef>
              <a:spcAft>
                <a:spcPct val="0"/>
              </a:spcAft>
            </a:pPr>
            <a:r>
              <a:rPr lang="ar-SA" sz="3600" b="1" dirty="0"/>
              <a:t>فإنها لهب قوة الله، وفيض من المجد المقدس الذي لضابط الكل، فلذلك لا يقدر أن يقربها </a:t>
            </a:r>
            <a:r>
              <a:rPr lang="ar-SA" sz="3600" b="1" dirty="0" err="1"/>
              <a:t>شئ</a:t>
            </a:r>
            <a:r>
              <a:rPr lang="ar-SA" sz="3600" b="1" dirty="0"/>
              <a:t> دنس لأنها ضياء النور الأزلي،</a:t>
            </a:r>
            <a:r>
              <a:rPr lang="ar-EG" sz="3600" b="1" dirty="0"/>
              <a:t> </a:t>
            </a:r>
            <a:r>
              <a:rPr lang="ar-SA" sz="3600" b="1" dirty="0"/>
              <a:t>ومرآة أعمال الله النقية</a:t>
            </a:r>
            <a:r>
              <a:rPr lang="ar-EG" sz="3600" b="1" dirty="0" err="1"/>
              <a:t>،</a:t>
            </a:r>
            <a:r>
              <a:rPr lang="ar-EG" sz="3600" b="1" dirty="0"/>
              <a:t> </a:t>
            </a:r>
            <a:r>
              <a:rPr lang="ar-SA" sz="3600" b="1" dirty="0"/>
              <a:t>وصورة صلاحه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0"/>
            <a:ext cx="33376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pPr algn="r"/>
            <a:endParaRPr lang="en-US" altLang="fr-FR" sz="2000" b="1" i="1" dirty="0">
              <a:solidFill>
                <a:schemeClr val="bg1"/>
              </a:solidFill>
            </a:endParaRPr>
          </a:p>
        </p:txBody>
      </p:sp>
    </p:spTree>
    <p:extLst>
      <p:ext uri="{BB962C8B-B14F-4D97-AF65-F5344CB8AC3E}">
        <p14:creationId xmlns:p14="http://schemas.microsoft.com/office/powerpoint/2010/main" val="24279191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0960" y="428604"/>
            <a:ext cx="5616624" cy="6429396"/>
          </a:xfrm>
        </p:spPr>
        <p:txBody>
          <a:bodyPr>
            <a:noAutofit/>
          </a:bodyPr>
          <a:lstStyle/>
          <a:p>
            <a:pPr marL="0" indent="0" algn="just">
              <a:buNone/>
            </a:pPr>
            <a:r>
              <a:rPr lang="fr-FR" sz="2600" b="1" dirty="0"/>
              <a:t>Bien qu'étant seule, elle peut tout, demeurant en elle-même, elle renouvelle l'univers et, d'âge en âge passant en des âmes saintes, elle en fait des amis de Dieu et des prophètes; car Dieu n'aime que celui qui habite avec la Sagesse. Elle est, en effet, plus belle que le soleil, elle surpasse toutes les constellations, comparée à la lumière, elle l'emporte; car celle-ci fait place à la nuit, mais contre la Sagesse le mal ne prévaut pas. </a:t>
            </a:r>
          </a:p>
          <a:p>
            <a:pPr marL="0" indent="0" algn="just">
              <a:buNone/>
            </a:pPr>
            <a:r>
              <a:rPr lang="fr-FR" sz="2400" b="1" i="1" dirty="0">
                <a:solidFill>
                  <a:srgbClr val="C00000"/>
                </a:solidFill>
              </a:rPr>
              <a:t>Gloire à la sainte Trinité notre Dieu.</a:t>
            </a:r>
            <a:endParaRPr lang="fr-FR" sz="2400" b="1" dirty="0">
              <a:solidFill>
                <a:srgbClr val="C00000"/>
              </a:solidFill>
            </a:endParaRPr>
          </a:p>
          <a:p>
            <a:pPr marL="0" indent="0" algn="just">
              <a:buNone/>
            </a:pPr>
            <a:endParaRPr lang="fr-FR" sz="27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تقدر علي كل </a:t>
            </a:r>
            <a:r>
              <a:rPr lang="ar-SA" sz="3600" b="1" dirty="0" err="1"/>
              <a:t>شئ</a:t>
            </a:r>
            <a:r>
              <a:rPr lang="ar-SA" sz="3600" b="1" dirty="0"/>
              <a:t> وهي واحدة</a:t>
            </a:r>
            <a:r>
              <a:rPr lang="ar-EG" sz="3600" b="1" dirty="0" err="1"/>
              <a:t>،</a:t>
            </a:r>
            <a:r>
              <a:rPr lang="ar-SA" sz="3600" b="1" dirty="0"/>
              <a:t> وتجدد كل </a:t>
            </a:r>
            <a:r>
              <a:rPr lang="ar-SA" sz="3600" b="1" dirty="0" err="1"/>
              <a:t>شئ</a:t>
            </a:r>
            <a:r>
              <a:rPr lang="ar-SA" sz="3600" b="1" dirty="0"/>
              <a:t>، وهي ثابتة في ذاتها</a:t>
            </a:r>
            <a:r>
              <a:rPr lang="ar-EG" sz="3600" b="1" dirty="0" err="1"/>
              <a:t>.</a:t>
            </a:r>
            <a:r>
              <a:rPr lang="ar-SA" sz="3600" b="1" dirty="0"/>
              <a:t> وفي كل جيل تحل في النفوس الطاهرة وتجعلهم شركاء الله وتصيرهم أنبياء لأن الله لا يحب أحداً إلا من </a:t>
            </a:r>
            <a:r>
              <a:rPr lang="ar-SA" sz="3600" b="1" dirty="0" err="1"/>
              <a:t>يساكن</a:t>
            </a:r>
            <a:r>
              <a:rPr lang="ar-SA" sz="3600" b="1" dirty="0"/>
              <a:t> الحكمة لأنها أبهي من الشمس، وأسمي من</a:t>
            </a:r>
            <a:r>
              <a:rPr lang="ar-BH" sz="3600" b="1" dirty="0"/>
              <a:t> </a:t>
            </a:r>
            <a:r>
              <a:rPr lang="ar-SA" sz="3600" b="1" dirty="0"/>
              <a:t>كل مركز النجوم، وإذا قيست بالنور تقدمت عليه، لأن النور يعقبه الليل، وأما الحكمة فلا </a:t>
            </a:r>
            <a:r>
              <a:rPr lang="ar-EG" sz="3600" b="1" dirty="0"/>
              <a:t>يق</a:t>
            </a:r>
            <a:r>
              <a:rPr lang="ar-SA" sz="3600" b="1" dirty="0" err="1"/>
              <a:t>وي</a:t>
            </a:r>
            <a:r>
              <a:rPr lang="ar-SA" sz="3600" b="1" dirty="0"/>
              <a:t> عليها الظلام.</a:t>
            </a:r>
            <a:endParaRPr lang="en-US" sz="3600" b="1" dirty="0"/>
          </a:p>
          <a:p>
            <a:pPr algn="just" rtl="1"/>
            <a:endParaRPr lang="en-US" sz="3600" b="1" dirty="0"/>
          </a:p>
          <a:p>
            <a:pPr algn="just" rtl="1"/>
            <a:r>
              <a:rPr lang="ar-EG" sz="3600" b="1" dirty="0">
                <a:solidFill>
                  <a:srgbClr val="C00000"/>
                </a:solidFill>
              </a:rPr>
              <a:t>مجدًا للثالوث الأقدس إلهنا آمين</a:t>
            </a:r>
          </a:p>
          <a:p>
            <a:pPr algn="just" rtl="1"/>
            <a:endParaRPr lang="fr-FR" sz="3600" b="1" dirty="0"/>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0"/>
            <a:ext cx="34816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5218596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mercredi </a:t>
            </a:r>
            <a:r>
              <a:rPr lang="fr-FR" sz="3600" b="1" dirty="0">
                <a:latin typeface="Book Antiqua" panose="02040602050305030304" pitchFamily="18" charset="0"/>
              </a:rPr>
              <a:t>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ليلة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9352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84023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58762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acxa`è</a:t>
            </a:r>
            <a:r>
              <a:rPr lang="en-US" sz="4400" b="1" dirty="0">
                <a:latin typeface="Athanasius" pitchFamily="2" charset="0"/>
              </a:rPr>
              <a:t>\</a:t>
            </a:r>
            <a:r>
              <a:rPr lang="en-US" sz="4400" b="1" dirty="0" err="1">
                <a:latin typeface="Athanasius" pitchFamily="2" charset="0"/>
              </a:rPr>
              <a:t>qhc</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&gt;  ;</a:t>
            </a:r>
            <a:r>
              <a:rPr lang="en-US" sz="4400" b="1" dirty="0" err="1">
                <a:latin typeface="Athanasius" pitchFamily="2" charset="0"/>
              </a:rPr>
              <a:t>naer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 `</a:t>
            </a:r>
            <a:r>
              <a:rPr lang="en-US" sz="4400" b="1" dirty="0" err="1">
                <a:latin typeface="Athanasius" pitchFamily="2" charset="0"/>
              </a:rPr>
              <a:t>èt'hibi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nekten</a:t>
            </a:r>
            <a:r>
              <a:rPr lang="en-US" sz="4400" b="1" dirty="0">
                <a:latin typeface="Athanasius" pitchFamily="2" charset="0"/>
              </a:rPr>
              <a:t>\ &gt; ]</a:t>
            </a:r>
            <a:r>
              <a:rPr lang="en-US" sz="4400" b="1" dirty="0" err="1">
                <a:latin typeface="Athanasius" pitchFamily="2" charset="0"/>
              </a:rPr>
              <a:t>ateccini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èanomi`èa</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SA" sz="2800" b="1" i="1" dirty="0">
                <a:solidFill>
                  <a:srgbClr val="C00000"/>
                </a:solidFill>
                <a:latin typeface="Arial" pitchFamily="34" charset="0"/>
                <a:cs typeface="Arial" pitchFamily="34" charset="0"/>
              </a:rPr>
              <a:t>مزمور  ٥٦ : ١</a:t>
            </a:r>
            <a:endParaRPr lang="en-US" sz="2800" b="1" dirty="0">
              <a:solidFill>
                <a:srgbClr val="C00000"/>
              </a:solidFill>
              <a:latin typeface="Arial" pitchFamily="34" charset="0"/>
              <a:cs typeface="Arial" pitchFamily="34" charset="0"/>
            </a:endParaRPr>
          </a:p>
          <a:p>
            <a:pPr algn="just" rtl="1"/>
            <a:r>
              <a:rPr lang="ar-BH" sz="3200" b="1" dirty="0"/>
              <a:t>إ</a:t>
            </a:r>
            <a:r>
              <a:rPr lang="ar-SA" sz="3200" b="1" dirty="0"/>
              <a:t>رحمني يا الله</a:t>
            </a:r>
            <a:r>
              <a:rPr lang="ar-EG" sz="3200" b="1" dirty="0" err="1"/>
              <a:t>،</a:t>
            </a:r>
            <a:r>
              <a:rPr lang="ar-SA" sz="3200" b="1" dirty="0"/>
              <a:t> </a:t>
            </a:r>
            <a:r>
              <a:rPr lang="ar-BH" sz="3200" b="1" dirty="0"/>
              <a:t>إ</a:t>
            </a:r>
            <a:r>
              <a:rPr lang="ar-SA" sz="3200" b="1" dirty="0"/>
              <a:t>رحمني ف</a:t>
            </a:r>
            <a:r>
              <a:rPr lang="ar-BH" sz="3200" b="1" dirty="0"/>
              <a:t>إ</a:t>
            </a:r>
            <a:r>
              <a:rPr lang="ar-SA" sz="3200" b="1" dirty="0"/>
              <a:t>نه عليك توكلت نفسي</a:t>
            </a:r>
            <a:r>
              <a:rPr lang="ar-EG" sz="3200" b="1" dirty="0" err="1"/>
              <a:t>،</a:t>
            </a:r>
            <a:r>
              <a:rPr lang="ar-SA" sz="3200" b="1" dirty="0"/>
              <a:t> وبظل جناحيك </a:t>
            </a:r>
            <a:r>
              <a:rPr lang="ar-EG" sz="3200" b="1" dirty="0"/>
              <a:t>أ</a:t>
            </a:r>
            <a:r>
              <a:rPr lang="ar-SA" sz="3200" b="1" dirty="0"/>
              <a:t>تكل </a:t>
            </a:r>
            <a:r>
              <a:rPr lang="ar-BH" sz="3200" b="1" dirty="0" err="1"/>
              <a:t>إ</a:t>
            </a:r>
            <a:r>
              <a:rPr lang="ar-SA" sz="3200" b="1" dirty="0"/>
              <a:t>لى </a:t>
            </a:r>
            <a:r>
              <a:rPr lang="ar-BH" sz="3200" b="1" dirty="0" err="1"/>
              <a:t>أ</a:t>
            </a:r>
            <a:r>
              <a:rPr lang="ar-SA" sz="3200" b="1" dirty="0"/>
              <a:t>ن يعبر الإثم :</a:t>
            </a:r>
            <a:r>
              <a:rPr lang="ar-SA" sz="3600" dirty="0"/>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56 : 1</a:t>
            </a:r>
            <a:endParaRPr lang="fr-FR" sz="2800" b="1" dirty="0">
              <a:solidFill>
                <a:srgbClr val="C00000"/>
              </a:solidFill>
            </a:endParaRPr>
          </a:p>
          <a:p>
            <a:pPr marL="0" indent="0" algn="just">
              <a:lnSpc>
                <a:spcPct val="90000"/>
              </a:lnSpc>
              <a:buNone/>
            </a:pPr>
            <a:r>
              <a:rPr lang="fr-FR" sz="2800" b="1" dirty="0"/>
              <a:t>Aie pitié de moi, ô Dieu, aie pitié de moi! Car en Toi mon âme cherche un refuge. Je cherche un refuge à l'ombre de tes ailes, jusqu'à ce que les iniquités soient passées. </a:t>
            </a:r>
            <a:r>
              <a:rPr lang="fr-FR" sz="2800" b="1" dirty="0">
                <a:solidFill>
                  <a:srgbClr val="C00000"/>
                </a:solidFill>
              </a:rPr>
              <a:t>Alléluia</a:t>
            </a:r>
          </a:p>
        </p:txBody>
      </p:sp>
    </p:spTree>
    <p:extLst>
      <p:ext uri="{BB962C8B-B14F-4D97-AF65-F5344CB8AC3E}">
        <p14:creationId xmlns:p14="http://schemas.microsoft.com/office/powerpoint/2010/main" val="35448435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EG" sz="3600" b="1" dirty="0">
                <a:solidFill>
                  <a:srgbClr val="C00000"/>
                </a:solidFill>
                <a:latin typeface="Arial" pitchFamily="34" charset="0"/>
                <a:cs typeface="Arial" pitchFamily="34"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Iwannhn</a:t>
            </a:r>
            <a:r>
              <a:rPr lang="en-US" b="1" dirty="0">
                <a:solidFill>
                  <a:srgbClr val="C00000"/>
                </a:solidFill>
                <a:latin typeface="Athanasius" pitchFamily="2" charset="0"/>
              </a:rPr>
              <a:t>  Kev </a:t>
            </a:r>
            <a:r>
              <a:rPr lang="en-US" b="1" dirty="0" err="1">
                <a:solidFill>
                  <a:srgbClr val="C00000"/>
                </a:solidFill>
                <a:latin typeface="Athanasius" pitchFamily="2" charset="0"/>
              </a:rPr>
              <a:t>i</a:t>
            </a:r>
            <a:r>
              <a:rPr lang="en-US" b="1" dirty="0">
                <a:solidFill>
                  <a:srgbClr val="C00000"/>
                </a:solidFill>
                <a:latin typeface="Athanasius" pitchFamily="2" charset="0"/>
              </a:rPr>
              <a:t>/a/&gt; n/e/ ]/</a:t>
            </a:r>
            <a:r>
              <a:rPr lang="en-US" b="1" dirty="0" err="1">
                <a:solidFill>
                  <a:srgbClr val="C00000"/>
                </a:solidFill>
                <a:latin typeface="Athanasius" pitchFamily="2" charset="0"/>
              </a:rPr>
              <a:t>b/l</a:t>
            </a:r>
            <a:endParaRPr lang="en-US"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Naf'ent</a:t>
            </a:r>
            <a:r>
              <a:rPr lang="en-US" sz="2400" b="1" dirty="0">
                <a:latin typeface="Athanasius" pitchFamily="2" charset="0"/>
              </a:rPr>
              <a:t> de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xwra</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pipacxa</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èntoutoubwou</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ènnou`èerhou</a:t>
            </a:r>
            <a:r>
              <a:rPr lang="en-US" sz="2400" b="1" dirty="0">
                <a:latin typeface="Athanasius" pitchFamily="2" charset="0"/>
              </a:rPr>
              <a:t> </a:t>
            </a:r>
            <a:r>
              <a:rPr lang="en-US" sz="2400" b="1" dirty="0" err="1">
                <a:latin typeface="Athanasius" pitchFamily="2" charset="0"/>
              </a:rPr>
              <a:t>eu`èo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èeratou</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petetenmeu`èi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èfna`èi</a:t>
            </a:r>
            <a:r>
              <a:rPr lang="en-US" sz="2400" b="1" dirty="0">
                <a:latin typeface="Athanasius" pitchFamily="2" charset="0"/>
              </a:rPr>
              <a:t> an `</a:t>
            </a:r>
            <a:r>
              <a:rPr lang="en-US" sz="2400" b="1" dirty="0" err="1">
                <a:latin typeface="Athanasius" pitchFamily="2" charset="0"/>
              </a:rPr>
              <a:t>èep</a:t>
            </a:r>
            <a:r>
              <a:rPr lang="en-US" sz="2400" b="1" dirty="0">
                <a:latin typeface="Athanasius" pitchFamily="2" charset="0"/>
              </a:rPr>
              <a:t>]</a:t>
            </a:r>
            <a:r>
              <a:rPr lang="en-US" sz="2400" b="1" dirty="0" err="1">
                <a:latin typeface="Athanasius" pitchFamily="2" charset="0"/>
              </a:rPr>
              <a:t>ai</a:t>
            </a:r>
            <a:r>
              <a:rPr lang="en-US" sz="2400" b="1" dirty="0">
                <a:latin typeface="Athanasius" pitchFamily="2" charset="0"/>
              </a:rPr>
              <a:t> &gt; ne au; </a:t>
            </a:r>
            <a:r>
              <a:rPr lang="en-US" sz="2400" b="1" dirty="0" err="1">
                <a:latin typeface="Athanasius" pitchFamily="2" charset="0"/>
              </a:rPr>
              <a:t>entolh</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nivariceoc</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afqwn</a:t>
            </a:r>
            <a:r>
              <a:rPr lang="en-US" sz="2400" b="1" dirty="0">
                <a:latin typeface="Athanasius" pitchFamily="2" charset="0"/>
              </a:rPr>
              <a:t> `</a:t>
            </a:r>
            <a:r>
              <a:rPr lang="en-US" sz="2400" b="1" dirty="0" err="1">
                <a:latin typeface="Athanasius" pitchFamily="2" charset="0"/>
              </a:rPr>
              <a:t>ènteftamwou</a:t>
            </a:r>
            <a:r>
              <a:rPr lang="en-US" sz="2400" b="1" dirty="0">
                <a:latin typeface="Athanasius" pitchFamily="2" charset="0"/>
              </a:rPr>
              <a:t> </a:t>
            </a:r>
            <a:r>
              <a:rPr lang="en-US" sz="2400" b="1" dirty="0" err="1">
                <a:latin typeface="Athanasius" pitchFamily="2" charset="0"/>
              </a:rPr>
              <a:t>èèè`èèerof</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ènceta</a:t>
            </a:r>
            <a:r>
              <a:rPr lang="en-US" sz="2400" b="1" dirty="0">
                <a:latin typeface="Athanasius" pitchFamily="2" charset="0"/>
              </a:rPr>
              <a:t>\of.</a:t>
            </a:r>
            <a:r>
              <a:rPr lang="en-US" sz="2400" b="1" dirty="0">
                <a:solidFill>
                  <a:srgbClr val="C00000"/>
                </a:solidFill>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B5F5A40D-60DD-4079-8F20-18BF7A294A97}"/>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Vnou</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nai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acxa`è</a:t>
            </a:r>
            <a:r>
              <a:rPr lang="en-US" sz="4400" b="1" dirty="0">
                <a:latin typeface="Athanasius" pitchFamily="2" charset="0"/>
              </a:rPr>
              <a:t>\</a:t>
            </a:r>
            <a:r>
              <a:rPr lang="en-US" sz="4400" b="1" dirty="0" err="1">
                <a:latin typeface="Athanasius" pitchFamily="2" charset="0"/>
              </a:rPr>
              <a:t>qhc</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tayuxh</a:t>
            </a:r>
            <a:r>
              <a:rPr lang="en-US" sz="4400" b="1" dirty="0">
                <a:latin typeface="Athanasius" pitchFamily="2" charset="0"/>
              </a:rPr>
              <a:t> &gt;  ;</a:t>
            </a:r>
            <a:r>
              <a:rPr lang="en-US" sz="4400" b="1" dirty="0" err="1">
                <a:latin typeface="Athanasius" pitchFamily="2" charset="0"/>
              </a:rPr>
              <a:t>naer</a:t>
            </a:r>
            <a:r>
              <a:rPr lang="en-US" sz="4400" b="1" dirty="0">
                <a:latin typeface="Athanasius" pitchFamily="2" charset="0"/>
              </a:rPr>
              <a:t>\</a:t>
            </a:r>
            <a:r>
              <a:rPr lang="en-US" sz="4400" b="1" dirty="0" err="1">
                <a:latin typeface="Athanasius" pitchFamily="2" charset="0"/>
              </a:rPr>
              <a:t>elpic</a:t>
            </a:r>
            <a:r>
              <a:rPr lang="en-US" sz="4400" b="1" dirty="0">
                <a:latin typeface="Athanasius" pitchFamily="2" charset="0"/>
              </a:rPr>
              <a:t> 'a `</a:t>
            </a:r>
            <a:r>
              <a:rPr lang="en-US" sz="4400" b="1" dirty="0" err="1">
                <a:latin typeface="Athanasius" pitchFamily="2" charset="0"/>
              </a:rPr>
              <a:t>èt'hibi</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nekten</a:t>
            </a:r>
            <a:r>
              <a:rPr lang="en-US" sz="4400" b="1" dirty="0">
                <a:latin typeface="Athanasius" pitchFamily="2" charset="0"/>
              </a:rPr>
              <a:t>\ &gt; ]</a:t>
            </a:r>
            <a:r>
              <a:rPr lang="en-US" sz="4400" b="1" dirty="0" err="1">
                <a:latin typeface="Athanasius" pitchFamily="2" charset="0"/>
              </a:rPr>
              <a:t>ateccini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èanomi`èa</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t>
            </a:r>
            <a:r>
              <a:rPr lang="fr-FR" sz="4400"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ctr" rtl="1"/>
            <a:r>
              <a:rPr lang="ar-SA" sz="2800" b="1" i="1" dirty="0">
                <a:solidFill>
                  <a:srgbClr val="C00000"/>
                </a:solidFill>
                <a:latin typeface="Arial" pitchFamily="34" charset="0"/>
                <a:cs typeface="Arial" pitchFamily="34" charset="0"/>
              </a:rPr>
              <a:t>مزمور  ٥٦ : ١</a:t>
            </a:r>
            <a:endParaRPr lang="en-US" sz="2800" b="1" dirty="0">
              <a:solidFill>
                <a:srgbClr val="C00000"/>
              </a:solidFill>
              <a:latin typeface="Arial" pitchFamily="34" charset="0"/>
              <a:cs typeface="Arial" pitchFamily="34" charset="0"/>
            </a:endParaRPr>
          </a:p>
          <a:p>
            <a:pPr algn="just" rtl="1"/>
            <a:r>
              <a:rPr lang="ar-BH" sz="3200" b="1" dirty="0"/>
              <a:t>إ</a:t>
            </a:r>
            <a:r>
              <a:rPr lang="ar-SA" sz="3200" b="1" dirty="0"/>
              <a:t>رحمني يا الله</a:t>
            </a:r>
            <a:r>
              <a:rPr lang="ar-EG" sz="3200" b="1" dirty="0" err="1"/>
              <a:t>،</a:t>
            </a:r>
            <a:r>
              <a:rPr lang="ar-SA" sz="3200" b="1" dirty="0"/>
              <a:t> </a:t>
            </a:r>
            <a:r>
              <a:rPr lang="ar-BH" sz="3200" b="1" dirty="0"/>
              <a:t>إ</a:t>
            </a:r>
            <a:r>
              <a:rPr lang="ar-SA" sz="3200" b="1" dirty="0"/>
              <a:t>رحمني ف</a:t>
            </a:r>
            <a:r>
              <a:rPr lang="ar-BH" sz="3200" b="1" dirty="0"/>
              <a:t>إ</a:t>
            </a:r>
            <a:r>
              <a:rPr lang="ar-SA" sz="3200" b="1" dirty="0"/>
              <a:t>نه عليك توكلت نفسي</a:t>
            </a:r>
            <a:r>
              <a:rPr lang="ar-EG" sz="3200" b="1" dirty="0" err="1"/>
              <a:t>،</a:t>
            </a:r>
            <a:r>
              <a:rPr lang="ar-SA" sz="3200" b="1" dirty="0"/>
              <a:t> وبظل جناحيك </a:t>
            </a:r>
            <a:r>
              <a:rPr lang="ar-EG" sz="3200" b="1" dirty="0"/>
              <a:t>أ</a:t>
            </a:r>
            <a:r>
              <a:rPr lang="ar-SA" sz="3200" b="1" dirty="0"/>
              <a:t>تكل </a:t>
            </a:r>
            <a:r>
              <a:rPr lang="ar-BH" sz="3200" b="1" dirty="0" err="1"/>
              <a:t>إ</a:t>
            </a:r>
            <a:r>
              <a:rPr lang="ar-SA" sz="3200" b="1" dirty="0"/>
              <a:t>لى </a:t>
            </a:r>
            <a:r>
              <a:rPr lang="ar-BH" sz="3200" b="1" dirty="0" err="1"/>
              <a:t>أ</a:t>
            </a:r>
            <a:r>
              <a:rPr lang="ar-SA" sz="3200" b="1" dirty="0"/>
              <a:t>ن يعبر الإثم :</a:t>
            </a:r>
            <a:r>
              <a:rPr lang="ar-SA" sz="3600" dirty="0"/>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4839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56 : 1</a:t>
            </a:r>
            <a:endParaRPr lang="fr-FR" sz="2800" b="1" dirty="0">
              <a:solidFill>
                <a:srgbClr val="C00000"/>
              </a:solidFill>
            </a:endParaRPr>
          </a:p>
          <a:p>
            <a:pPr marL="0" indent="0" algn="just">
              <a:lnSpc>
                <a:spcPct val="90000"/>
              </a:lnSpc>
              <a:buNone/>
            </a:pPr>
            <a:r>
              <a:rPr lang="fr-FR" sz="2800" b="1" dirty="0"/>
              <a:t>Aie pitié de moi, ô Dieu, aie pitié de moi! Car en Toi mon âme cherche un refuge. Je cherche un refuge à l'ombre de tes ailes, jusqu'à ce que les iniquités soient passées. </a:t>
            </a:r>
            <a:r>
              <a:rPr lang="fr-FR" sz="2800" b="1" dirty="0">
                <a:solidFill>
                  <a:srgbClr val="C00000"/>
                </a:solidFill>
              </a:rPr>
              <a:t>Alléluia</a:t>
            </a:r>
          </a:p>
        </p:txBody>
      </p:sp>
    </p:spTree>
    <p:extLst>
      <p:ext uri="{BB962C8B-B14F-4D97-AF65-F5344CB8AC3E}">
        <p14:creationId xmlns:p14="http://schemas.microsoft.com/office/powerpoint/2010/main" val="33127710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EG" sz="4800" b="1" dirty="0">
                <a:solidFill>
                  <a:srgbClr val="C00000"/>
                </a:solidFill>
                <a:latin typeface="Arial" pitchFamily="34" charset="0"/>
                <a:cs typeface="Arial" pitchFamily="34"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Jean 11 : 55 – 57</a:t>
            </a:r>
          </a:p>
          <a:p>
            <a:pPr marL="0" indent="0" algn="just">
              <a:buNone/>
            </a:pPr>
            <a:r>
              <a:rPr lang="fr-FR" sz="2600" b="1" dirty="0"/>
              <a:t>Cependant la Pâque des Juifs était proche. A la veille de cette Pâque, beaucoup de gens montèrent de la campagne à Jérusalem pour se purifier. Ils cherchaient Jésus et, dans le Temple où ils se tenaient, ils se disaient entre eux: «Qu'en pensez-vous? Jamais il ne viendra à la fête!» Les grands prêtres et les Pharisiens avaient donné des ordres: quiconque saurait où il était devait le dénoncer afin qu'on se saisisse de lui</a:t>
            </a:r>
            <a:r>
              <a:rPr lang="fr-FR" sz="2700" b="1" dirty="0"/>
              <a:t>.</a:t>
            </a:r>
            <a:r>
              <a:rPr lang="fr-FR" sz="2800" b="1" i="1" dirty="0">
                <a:solidFill>
                  <a:srgbClr val="C00000"/>
                </a:solidFill>
              </a:rPr>
              <a: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dirty="0"/>
          </a:p>
          <a:p>
            <a:pPr marL="0" indent="0" algn="just">
              <a:buNone/>
            </a:pPr>
            <a:endParaRPr lang="en-US"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EG" sz="3600" b="1" dirty="0">
                <a:solidFill>
                  <a:srgbClr val="C00000"/>
                </a:solidFill>
                <a:latin typeface="Arial" pitchFamily="34" charset="0"/>
                <a:cs typeface="Arial" pitchFamily="34" charset="0"/>
              </a:rPr>
              <a:t>يوحنا ١١ : ٥٥ – ٥٧</a:t>
            </a:r>
            <a:endParaRPr lang="en-US" sz="3600" b="1" dirty="0">
              <a:solidFill>
                <a:srgbClr val="C00000"/>
              </a:solidFill>
              <a:latin typeface="Arial" pitchFamily="34" charset="0"/>
              <a:cs typeface="Arial" pitchFamily="34" charset="0"/>
            </a:endParaRPr>
          </a:p>
          <a:p>
            <a:pPr algn="just" rtl="1"/>
            <a:r>
              <a:rPr lang="ar-SA" sz="3600" b="1" dirty="0">
                <a:latin typeface="Arial" pitchFamily="34" charset="0"/>
                <a:cs typeface="Arial" pitchFamily="34" charset="0"/>
              </a:rPr>
              <a:t>وكان قد </a:t>
            </a:r>
            <a:r>
              <a:rPr lang="ar-BH" sz="3600" b="1" dirty="0">
                <a:latin typeface="Arial" pitchFamily="34" charset="0"/>
                <a:cs typeface="Arial" pitchFamily="34" charset="0"/>
              </a:rPr>
              <a:t>إ</a:t>
            </a:r>
            <a:r>
              <a:rPr lang="ar-SA" sz="3600" b="1" dirty="0" err="1">
                <a:latin typeface="Arial" pitchFamily="34" charset="0"/>
                <a:cs typeface="Arial" pitchFamily="34" charset="0"/>
              </a:rPr>
              <a:t>قترب</a:t>
            </a:r>
            <a:r>
              <a:rPr lang="ar-SA" sz="3600" b="1" dirty="0">
                <a:latin typeface="Arial" pitchFamily="34" charset="0"/>
                <a:cs typeface="Arial" pitchFamily="34" charset="0"/>
              </a:rPr>
              <a:t> فصح اليهود فصعد كثيرون من </a:t>
            </a:r>
            <a:r>
              <a:rPr lang="ar-SA" sz="3600" b="1" dirty="0" err="1">
                <a:latin typeface="Arial" pitchFamily="34" charset="0"/>
                <a:cs typeface="Arial" pitchFamily="34" charset="0"/>
              </a:rPr>
              <a:t>الكورة</a:t>
            </a:r>
            <a:r>
              <a:rPr lang="ar-SA" sz="3600" b="1" dirty="0">
                <a:latin typeface="Arial" pitchFamily="34" charset="0"/>
                <a:cs typeface="Arial" pitchFamily="34" charset="0"/>
              </a:rPr>
              <a:t> إلى أورشليم قبل الفصح </a:t>
            </a:r>
            <a:r>
              <a:rPr lang="ar-SA" sz="3600" b="1" dirty="0" err="1">
                <a:latin typeface="Arial" pitchFamily="34" charset="0"/>
                <a:cs typeface="Arial" pitchFamily="34" charset="0"/>
              </a:rPr>
              <a:t>يتطهرو</a:t>
            </a:r>
            <a:r>
              <a:rPr lang="ar-EG" sz="3600" b="1" dirty="0" err="1">
                <a:latin typeface="Arial" pitchFamily="34" charset="0"/>
                <a:cs typeface="Arial" pitchFamily="34" charset="0"/>
              </a:rPr>
              <a:t>ا،</a:t>
            </a:r>
            <a:r>
              <a:rPr lang="ar-EG" sz="3600" b="1" dirty="0">
                <a:latin typeface="Arial" pitchFamily="34" charset="0"/>
                <a:cs typeface="Arial" pitchFamily="34" charset="0"/>
              </a:rPr>
              <a:t> </a:t>
            </a:r>
            <a:r>
              <a:rPr lang="ar-SA" sz="3600" b="1" dirty="0">
                <a:latin typeface="Arial" pitchFamily="34" charset="0"/>
                <a:cs typeface="Arial" pitchFamily="34" charset="0"/>
              </a:rPr>
              <a:t>وكان اليهود يطلبون يسوع ويقولون فيما بينهم وهم قائمون في الهيكل ماذا تظنون</a:t>
            </a:r>
            <a:r>
              <a:rPr lang="ar-EG" sz="3600" b="1" dirty="0" err="1">
                <a:latin typeface="Arial" pitchFamily="34" charset="0"/>
                <a:cs typeface="Arial" pitchFamily="34" charset="0"/>
              </a:rPr>
              <a:t>،</a:t>
            </a:r>
            <a:r>
              <a:rPr lang="ar-SA" sz="3600" b="1" dirty="0">
                <a:latin typeface="Arial" pitchFamily="34" charset="0"/>
                <a:cs typeface="Arial" pitchFamily="34" charset="0"/>
              </a:rPr>
              <a:t> </a:t>
            </a:r>
            <a:r>
              <a:rPr lang="ar-BH" sz="3600" b="1" dirty="0" err="1">
                <a:latin typeface="Arial" pitchFamily="34" charset="0"/>
                <a:cs typeface="Arial" pitchFamily="34" charset="0"/>
              </a:rPr>
              <a:t>أ</a:t>
            </a:r>
            <a:r>
              <a:rPr lang="ar-SA" sz="3600" b="1" dirty="0">
                <a:latin typeface="Arial" pitchFamily="34" charset="0"/>
                <a:cs typeface="Arial" pitchFamily="34" charset="0"/>
              </a:rPr>
              <a:t>لعل</a:t>
            </a:r>
            <a:r>
              <a:rPr lang="ar-BH" sz="3600" b="1" dirty="0">
                <a:latin typeface="Arial" pitchFamily="34" charset="0"/>
                <a:cs typeface="Arial" pitchFamily="34" charset="0"/>
              </a:rPr>
              <a:t>ه</a:t>
            </a:r>
            <a:r>
              <a:rPr lang="ar-SA" sz="3600" b="1" dirty="0">
                <a:latin typeface="Arial" pitchFamily="34" charset="0"/>
                <a:cs typeface="Arial" pitchFamily="34" charset="0"/>
              </a:rPr>
              <a:t> لا يأتي إلي </a:t>
            </a:r>
            <a:r>
              <a:rPr lang="ar-SA" sz="3600" b="1" dirty="0" err="1">
                <a:latin typeface="Arial" pitchFamily="34" charset="0"/>
                <a:cs typeface="Arial" pitchFamily="34" charset="0"/>
              </a:rPr>
              <a:t>العيد؟</a:t>
            </a:r>
            <a:r>
              <a:rPr lang="ar-SA" sz="3600" b="1" dirty="0">
                <a:latin typeface="Arial" pitchFamily="34" charset="0"/>
                <a:cs typeface="Arial" pitchFamily="34" charset="0"/>
              </a:rPr>
              <a:t> وكان رؤساء الكهنة </a:t>
            </a:r>
            <a:r>
              <a:rPr lang="ar-SA" sz="3600" b="1" dirty="0" err="1">
                <a:latin typeface="Arial" pitchFamily="34" charset="0"/>
                <a:cs typeface="Arial" pitchFamily="34" charset="0"/>
              </a:rPr>
              <a:t>والفريسيون</a:t>
            </a:r>
            <a:r>
              <a:rPr lang="ar-SA" sz="3600" b="1" dirty="0">
                <a:latin typeface="Arial" pitchFamily="34" charset="0"/>
                <a:cs typeface="Arial" pitchFamily="34" charset="0"/>
              </a:rPr>
              <a:t> قد </a:t>
            </a:r>
            <a:r>
              <a:rPr lang="ar-BH" sz="3600" b="1" dirty="0">
                <a:latin typeface="Arial" pitchFamily="34" charset="0"/>
                <a:cs typeface="Arial" pitchFamily="34" charset="0"/>
              </a:rPr>
              <a:t>أ</a:t>
            </a:r>
            <a:r>
              <a:rPr lang="ar-SA" sz="3600" b="1" dirty="0">
                <a:latin typeface="Arial" pitchFamily="34" charset="0"/>
                <a:cs typeface="Arial" pitchFamily="34" charset="0"/>
              </a:rPr>
              <a:t>صدروا أمرا</a:t>
            </a:r>
            <a:r>
              <a:rPr lang="ar-BH" sz="3600" b="1" dirty="0">
                <a:latin typeface="Arial" pitchFamily="34" charset="0"/>
                <a:cs typeface="Arial" pitchFamily="34" charset="0"/>
              </a:rPr>
              <a:t>ً</a:t>
            </a:r>
            <a:r>
              <a:rPr lang="ar-SA" sz="3600" b="1" dirty="0">
                <a:latin typeface="Arial" pitchFamily="34" charset="0"/>
                <a:cs typeface="Arial" pitchFamily="34" charset="0"/>
              </a:rPr>
              <a:t> </a:t>
            </a:r>
            <a:r>
              <a:rPr lang="ar-BH" sz="3600" b="1" dirty="0">
                <a:latin typeface="Arial" pitchFamily="34" charset="0"/>
                <a:cs typeface="Arial" pitchFamily="34" charset="0"/>
              </a:rPr>
              <a:t>أ</a:t>
            </a:r>
            <a:r>
              <a:rPr lang="ar-SA" sz="3600" b="1" dirty="0">
                <a:latin typeface="Arial" pitchFamily="34" charset="0"/>
                <a:cs typeface="Arial" pitchFamily="34" charset="0"/>
              </a:rPr>
              <a:t>نه </a:t>
            </a:r>
            <a:r>
              <a:rPr lang="ar-BH" sz="3600" b="1" dirty="0">
                <a:latin typeface="Arial" pitchFamily="34" charset="0"/>
                <a:cs typeface="Arial" pitchFamily="34" charset="0"/>
              </a:rPr>
              <a:t>إ</a:t>
            </a:r>
            <a:r>
              <a:rPr lang="ar-SA" sz="3600" b="1" dirty="0">
                <a:latin typeface="Arial" pitchFamily="34" charset="0"/>
                <a:cs typeface="Arial" pitchFamily="34" charset="0"/>
              </a:rPr>
              <a:t>ن عرف أحد أين هو فليدل علي</a:t>
            </a:r>
            <a:r>
              <a:rPr lang="ar-BH" sz="3600" b="1" dirty="0">
                <a:latin typeface="Arial" pitchFamily="34" charset="0"/>
                <a:cs typeface="Arial" pitchFamily="34" charset="0"/>
              </a:rPr>
              <a:t>ه</a:t>
            </a:r>
            <a:r>
              <a:rPr lang="ar-SA" sz="3600" b="1" dirty="0">
                <a:latin typeface="Arial" pitchFamily="34" charset="0"/>
                <a:cs typeface="Arial" pitchFamily="34" charset="0"/>
              </a:rPr>
              <a:t> ليمسكوه</a:t>
            </a:r>
            <a:r>
              <a:rPr lang="fr-FR" sz="3600" b="1" dirty="0">
                <a:latin typeface="Arial" pitchFamily="34" charset="0"/>
                <a:cs typeface="Arial" pitchFamily="34" charset="0"/>
              </a:rPr>
              <a:t>.</a:t>
            </a:r>
            <a:r>
              <a:rPr lang="ar-SA" sz="3600" b="1" i="1" dirty="0">
                <a:solidFill>
                  <a:srgbClr val="C00000"/>
                </a:solidFill>
              </a:rPr>
              <a:t> </a:t>
            </a:r>
            <a:endParaRPr lang="en-US"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solidFill>
                <a:srgbClr val="C00000"/>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45624"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5536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pPr algn="r"/>
            <a:endParaRPr lang="en-US" altLang="fr-FR" sz="2000" b="1" i="1" dirty="0">
              <a:solidFill>
                <a:schemeClr val="bg1"/>
              </a:solidFill>
            </a:endParaRPr>
          </a:p>
        </p:txBody>
      </p:sp>
    </p:spTree>
    <p:extLst>
      <p:ext uri="{BB962C8B-B14F-4D97-AF65-F5344CB8AC3E}">
        <p14:creationId xmlns:p14="http://schemas.microsoft.com/office/powerpoint/2010/main" val="38715340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62250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just">
              <a:buNone/>
            </a:pPr>
            <a:r>
              <a:rPr lang="fr-FR" sz="2800" b="1" dirty="0"/>
              <a:t>Les juifs avaient pris l'habitude de monter de la campagne à Jérusalem, en grand nombre, à l'approche de la pâque, pour se purifier. Lorsqu'ils montèrent, ils ne virent pas Jésus monter et ils se disaient entre eux au temple: Ne viendra-t-Il vraiment pas à la fête? Ils disaient cela avec hypocrisie et malice car les grand-prêtres, les pharisiens et les anciens avaient recommandé que si quiconque savait où Il était,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en-US" sz="3600" b="1" i="1" dirty="0">
              <a:solidFill>
                <a:srgbClr val="C00000"/>
              </a:solidFill>
              <a:latin typeface="Times New Roman" panose="02020603050405020304" pitchFamily="18" charset="0"/>
            </a:endParaRPr>
          </a:p>
          <a:p>
            <a:pPr algn="just" rtl="1"/>
            <a:r>
              <a:rPr lang="ar-SA" sz="3600" b="1" dirty="0"/>
              <a:t>جرت العادة لسائر اليهود </a:t>
            </a:r>
            <a:r>
              <a:rPr lang="ar-EG" sz="3600" b="1" dirty="0"/>
              <a:t>أ</a:t>
            </a:r>
            <a:r>
              <a:rPr lang="ar-SA" sz="3600" b="1" dirty="0"/>
              <a:t>ن</a:t>
            </a:r>
            <a:r>
              <a:rPr lang="ar-BH" sz="3600" b="1" dirty="0"/>
              <a:t>ه</a:t>
            </a:r>
            <a:r>
              <a:rPr lang="ar-SA" sz="3600" b="1" dirty="0"/>
              <a:t> إذا </a:t>
            </a:r>
            <a:r>
              <a:rPr lang="ar-EG" sz="3600" b="1" dirty="0"/>
              <a:t>إ</a:t>
            </a:r>
            <a:r>
              <a:rPr lang="ar-SA" sz="3600" b="1" dirty="0" err="1"/>
              <a:t>قترب</a:t>
            </a:r>
            <a:r>
              <a:rPr lang="ar-SA" sz="3600" b="1" dirty="0"/>
              <a:t> عيد الفصح تصعد جموع كثيرة من الذكور </a:t>
            </a:r>
            <a:r>
              <a:rPr lang="ar-BH" sz="3600" b="1" dirty="0" err="1"/>
              <a:t>إ</a:t>
            </a:r>
            <a:r>
              <a:rPr lang="ar-SA" sz="3600" b="1" dirty="0"/>
              <a:t>لى أورشليم ليتطهروا</a:t>
            </a:r>
            <a:r>
              <a:rPr lang="ar-EG" sz="3600" b="1" dirty="0" err="1"/>
              <a:t>،</a:t>
            </a:r>
            <a:r>
              <a:rPr lang="ar-SA" sz="3600" b="1" dirty="0"/>
              <a:t> فلما صعدوا كالعادة لم ينظروا يسوع يصعد</a:t>
            </a:r>
            <a:r>
              <a:rPr lang="ar-EG" sz="3600" b="1" dirty="0" err="1"/>
              <a:t>،</a:t>
            </a:r>
            <a:r>
              <a:rPr lang="ar-SA" sz="3600" b="1" dirty="0"/>
              <a:t> فقالوا لبعضهم وهم في </a:t>
            </a:r>
            <a:r>
              <a:rPr lang="ar-SA" sz="3600" b="1" dirty="0" err="1"/>
              <a:t>الهيكل:</a:t>
            </a:r>
            <a:r>
              <a:rPr lang="ar-SA" sz="3600" b="1" dirty="0"/>
              <a:t> </a:t>
            </a:r>
            <a:r>
              <a:rPr lang="ar-BH" sz="3600" b="1" dirty="0" err="1"/>
              <a:t>أ</a:t>
            </a:r>
            <a:r>
              <a:rPr lang="ar-SA" sz="3600" b="1" dirty="0"/>
              <a:t>لعل</a:t>
            </a:r>
            <a:r>
              <a:rPr lang="ar-BH" sz="3600" b="1" dirty="0"/>
              <a:t>ه</a:t>
            </a:r>
            <a:r>
              <a:rPr lang="ar-SA" sz="3600" b="1" dirty="0"/>
              <a:t> حقا لا يأتي الى </a:t>
            </a:r>
            <a:r>
              <a:rPr lang="ar-SA" sz="3600" b="1" dirty="0" err="1"/>
              <a:t>العيد؟</a:t>
            </a:r>
            <a:r>
              <a:rPr lang="ar-SA" sz="3600" b="1" dirty="0"/>
              <a:t> وكان المنافقون يفتكرون أفكارا</a:t>
            </a:r>
            <a:r>
              <a:rPr lang="ar-BH" sz="3600" b="1" dirty="0"/>
              <a:t>ً</a:t>
            </a:r>
            <a:r>
              <a:rPr lang="ar-SA" sz="3600" b="1" dirty="0"/>
              <a:t> مملوءة من الخبث والرياء</a:t>
            </a:r>
            <a:r>
              <a:rPr lang="ar-EG" sz="3600" b="1" dirty="0" err="1"/>
              <a:t>،</a:t>
            </a:r>
            <a:r>
              <a:rPr lang="ar-SA" sz="3600" b="1" dirty="0"/>
              <a:t> ل</a:t>
            </a:r>
            <a:r>
              <a:rPr lang="ar-BH" sz="3600" b="1" dirty="0"/>
              <a:t>أ</a:t>
            </a:r>
            <a:r>
              <a:rPr lang="ar-SA" sz="3600" b="1" dirty="0"/>
              <a:t>ن رؤساء الكهنة </a:t>
            </a:r>
            <a:r>
              <a:rPr lang="ar-SA" sz="3600" b="1" dirty="0" err="1"/>
              <a:t>والفريسيين</a:t>
            </a:r>
            <a:r>
              <a:rPr lang="ar-SA" sz="3600" b="1" dirty="0"/>
              <a:t> والشيوخ كانوا قد أوصوا </a:t>
            </a:r>
            <a:r>
              <a:rPr lang="ar-BH" sz="3600" b="1" dirty="0"/>
              <a:t>أ</a:t>
            </a:r>
            <a:r>
              <a:rPr lang="ar-SA" sz="3600" b="1" dirty="0"/>
              <a:t>نه </a:t>
            </a:r>
            <a:r>
              <a:rPr lang="ar-BH" sz="3600" b="1" dirty="0"/>
              <a:t>إ</a:t>
            </a:r>
            <a:r>
              <a:rPr lang="ar-SA" sz="3600" b="1" dirty="0"/>
              <a:t>ن علم أحد أين هو</a:t>
            </a:r>
            <a:endParaRPr lang="fr-FR"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74186"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6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22807505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devait le dénoncer pour qu'ils puissent l'arrêter. Quelle ignorance et quelle stupidité ont eu ces impurs, ils ont voulu piéger le tout Puissant! Puisqu'ils sont des contrevenants, ils seront enchaînés et conduit à la géhenne, le lieu de la souffrance.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فليدلهم علي</a:t>
            </a:r>
            <a:r>
              <a:rPr lang="ar-BH" sz="3600" b="1" dirty="0"/>
              <a:t>ه </a:t>
            </a:r>
            <a:r>
              <a:rPr lang="ar-SA" sz="3600" b="1" dirty="0"/>
              <a:t>ليمسكوه</a:t>
            </a:r>
            <a:r>
              <a:rPr lang="ar-BH" sz="3600" b="1" dirty="0" err="1"/>
              <a:t>.</a:t>
            </a:r>
            <a:r>
              <a:rPr lang="ar-SA" sz="3600" b="1" dirty="0"/>
              <a:t> يا لهذا الجهل وهذه البلادة وعدم المعرفة التى لهؤلاء الأنجاس</a:t>
            </a:r>
            <a:r>
              <a:rPr lang="ar-EG" sz="3600" b="1" dirty="0" err="1"/>
              <a:t>.</a:t>
            </a:r>
            <a:r>
              <a:rPr lang="ar-SA" sz="3600" b="1" dirty="0"/>
              <a:t> ف</a:t>
            </a:r>
            <a:r>
              <a:rPr lang="ar-BH" sz="3600" b="1" dirty="0"/>
              <a:t>إ</a:t>
            </a:r>
            <a:r>
              <a:rPr lang="ar-SA" sz="3600" b="1" dirty="0"/>
              <a:t>نهم وضعوا فخا</a:t>
            </a:r>
            <a:r>
              <a:rPr lang="ar-BH" sz="3600" b="1" dirty="0"/>
              <a:t>ً</a:t>
            </a:r>
            <a:r>
              <a:rPr lang="ar-SA" sz="3600" b="1" dirty="0"/>
              <a:t> لصاحب القوة الشديدة</a:t>
            </a:r>
            <a:r>
              <a:rPr lang="ar-BH" sz="3600" b="1" dirty="0" err="1"/>
              <a:t>،</a:t>
            </a:r>
            <a:r>
              <a:rPr lang="ar-SA" sz="3600" b="1" dirty="0"/>
              <a:t> الكلى القدرة</a:t>
            </a:r>
            <a:r>
              <a:rPr lang="ar-BH" sz="3600" b="1" dirty="0" err="1"/>
              <a:t>،</a:t>
            </a:r>
            <a:r>
              <a:rPr lang="ar-SA" sz="3600" b="1" dirty="0"/>
              <a:t> ل</a:t>
            </a:r>
            <a:r>
              <a:rPr lang="ar-BH" sz="3600" b="1" dirty="0"/>
              <a:t>أ</a:t>
            </a:r>
            <a:r>
              <a:rPr lang="ar-SA" sz="3600" b="1" dirty="0"/>
              <a:t>نهم مخالفون</a:t>
            </a:r>
            <a:r>
              <a:rPr lang="ar-EG" sz="3600" b="1" dirty="0" err="1"/>
              <a:t>،</a:t>
            </a:r>
            <a:r>
              <a:rPr lang="ar-SA" sz="3600" b="1" dirty="0"/>
              <a:t> فسيربطهم هو بسلاسل</a:t>
            </a:r>
            <a:r>
              <a:rPr lang="ar-EG" sz="3600" b="1" dirty="0" err="1"/>
              <a:t>،</a:t>
            </a:r>
            <a:r>
              <a:rPr lang="ar-SA" sz="3600" b="1" dirty="0"/>
              <a:t> ويسوقهم </a:t>
            </a:r>
            <a:r>
              <a:rPr lang="ar-BH" sz="3600" b="1" dirty="0"/>
              <a:t>إ</a:t>
            </a:r>
            <a:r>
              <a:rPr lang="ar-SA" sz="3600" b="1" dirty="0"/>
              <a:t>لى الجحيم وموضع العذاب.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402748" cy="338554"/>
          </a:xfrm>
          <a:prstGeom prst="rect">
            <a:avLst/>
          </a:prstGeom>
          <a:noFill/>
        </p:spPr>
        <p:txBody>
          <a:bodyPr wrap="square" rtlCol="0">
            <a:spAutoFit/>
          </a:bodyPr>
          <a:lstStyle/>
          <a:p>
            <a:r>
              <a:rPr lang="fr-FR" sz="1600" b="1" i="1" dirty="0">
                <a:solidFill>
                  <a:schemeClr val="bg1"/>
                </a:solidFill>
              </a:rPr>
              <a:t>Onzième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5536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SA" sz="2000" b="1" dirty="0">
                <a:solidFill>
                  <a:schemeClr val="bg1"/>
                </a:solidFill>
              </a:rPr>
              <a:t>ليلة الأربعاء الساعة الحادية عش</a:t>
            </a:r>
            <a:r>
              <a:rPr lang="ar-EG" sz="2000" b="1" dirty="0">
                <a:solidFill>
                  <a:schemeClr val="bg1"/>
                </a:solidFill>
              </a:rPr>
              <a:t>ر</a:t>
            </a:r>
            <a:endParaRPr lang="en-US" altLang="fr-FR" sz="2000" b="1" i="1" dirty="0">
              <a:solidFill>
                <a:schemeClr val="bg1"/>
              </a:solidFill>
            </a:endParaRPr>
          </a:p>
          <a:p>
            <a:endParaRPr lang="en-US" altLang="fr-FR" sz="2000" b="1" i="1" dirty="0">
              <a:solidFill>
                <a:schemeClr val="bg1"/>
              </a:solidFill>
            </a:endParaRPr>
          </a:p>
        </p:txBody>
      </p:sp>
    </p:spTree>
    <p:extLst>
      <p:ext uri="{BB962C8B-B14F-4D97-AF65-F5344CB8AC3E}">
        <p14:creationId xmlns:p14="http://schemas.microsoft.com/office/powerpoint/2010/main" val="14641402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19146223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103839769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307797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50220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4747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1982199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341964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8001448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536735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4944882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666075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83442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55442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7438881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5735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Ak]</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ènouref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ouma`èmvwt</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èp`èe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èmpa</a:t>
            </a:r>
            <a:r>
              <a:rPr lang="en-US" sz="4400" b="1" dirty="0">
                <a:latin typeface="Athanasius" pitchFamily="2" charset="0"/>
              </a:rPr>
              <a:t>\</a:t>
            </a:r>
            <a:r>
              <a:rPr lang="en-US" sz="4400" b="1" dirty="0" err="1">
                <a:latin typeface="Athanasius" pitchFamily="2" charset="0"/>
              </a:rPr>
              <a:t>oj</a:t>
            </a:r>
            <a:r>
              <a:rPr lang="en-US" sz="4400" b="1" dirty="0">
                <a:latin typeface="Athanasius" pitchFamily="2" charset="0"/>
              </a:rPr>
              <a:t>\</a:t>
            </a:r>
            <a:r>
              <a:rPr lang="en-US" sz="4400" b="1" dirty="0" err="1">
                <a:latin typeface="Athanasius" pitchFamily="2" charset="0"/>
              </a:rPr>
              <a:t>ej</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pabo`èhqoc</a:t>
            </a:r>
            <a:r>
              <a:rPr lang="en-US" sz="4400" b="1" dirty="0">
                <a:latin typeface="Athanasius" pitchFamily="2" charset="0"/>
              </a:rPr>
              <a:t> </a:t>
            </a:r>
            <a:r>
              <a:rPr lang="en-US" sz="4400" b="1" dirty="0" err="1">
                <a:latin typeface="Athanasius" pitchFamily="2" charset="0"/>
              </a:rPr>
              <a:t>ainaeralin</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panai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lnSpcReduction="10000"/>
          </a:bodyPr>
          <a:lstStyle/>
          <a:p>
            <a:pPr algn="ctr" rtl="1"/>
            <a:r>
              <a:rPr lang="ar-SA" sz="2800" b="1" i="1" dirty="0">
                <a:solidFill>
                  <a:srgbClr val="C00000"/>
                </a:solidFill>
              </a:rPr>
              <a:t>مزمور ٥٨ : ١٣، ١٤</a:t>
            </a:r>
            <a:endParaRPr lang="fr-FR" sz="2800" b="1" i="1" dirty="0">
              <a:solidFill>
                <a:srgbClr val="C00000"/>
              </a:solidFill>
            </a:endParaRPr>
          </a:p>
          <a:p>
            <a:pPr algn="just" rtl="1"/>
            <a:r>
              <a:rPr lang="ar-SA" sz="3600" b="1" dirty="0"/>
              <a:t>صرت ناصري وملجأي في يوم شدتي.</a:t>
            </a:r>
            <a:endParaRPr lang="fr-FR" sz="3600" b="1" dirty="0"/>
          </a:p>
          <a:p>
            <a:pPr algn="just" rtl="1"/>
            <a:r>
              <a:rPr lang="ar-SA" sz="3600" b="1" dirty="0"/>
              <a:t>أنت معيني، لك أرتل يا إلهي، لأنك أنت ناصري إلهي، وارحمني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58 : 13 - 14</a:t>
            </a:r>
          </a:p>
          <a:p>
            <a:pPr marL="0" indent="0" algn="just">
              <a:buNone/>
            </a:pPr>
            <a:r>
              <a:rPr lang="fr-FR" sz="2800" b="1" dirty="0"/>
              <a:t>Tu as été pour moi un rempart, un refuge au jour de ma détresse. </a:t>
            </a:r>
          </a:p>
          <a:p>
            <a:pPr marL="0" indent="0" algn="just">
              <a:buNone/>
            </a:pPr>
            <a:r>
              <a:rPr lang="fr-FR" sz="2800" b="1" dirty="0"/>
              <a:t>Je te chanterai, Toi, ma force: Oui, mon rempart, c’est Dieu, le Dieu de ma miséricorde.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8035611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9967294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01950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6599420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393757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355326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442241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7580716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066768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024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dirty="0">
                <a:latin typeface="Book Antiqua" panose="02040602050305030304" pitchFamily="18" charset="0"/>
              </a:rPr>
              <a:t>,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Marc,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a:latin typeface="Book Antiqua" panose="02040602050305030304" pitchFamily="18" charset="0"/>
              </a:rPr>
              <a:t> </a:t>
            </a:r>
            <a:r>
              <a:rPr lang="ar-AE" sz="3800" b="1">
                <a:latin typeface="Book Antiqua" panose="02040602050305030304" pitchFamily="18" charset="0"/>
              </a:rPr>
              <a:t>مارك </a:t>
            </a:r>
            <a:r>
              <a:rPr lang="ar-AE" sz="3800" b="1" dirty="0">
                <a:latin typeface="Book Antiqua" panose="02040602050305030304" pitchFamily="18" charset="0"/>
              </a:rPr>
              <a:t>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7341123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835131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04401458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6824753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04763984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2215659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145165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774082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928782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0219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60338747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6133620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201695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69942429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1272533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928276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92983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275510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1802839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84777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en-US" sz="2400" b="1" dirty="0" err="1">
                <a:solidFill>
                  <a:srgbClr val="C00000"/>
                </a:solidFill>
                <a:latin typeface="Athanasius" pitchFamily="2" charset="0"/>
              </a:rPr>
              <a:t>Matqeon</a:t>
            </a:r>
            <a:r>
              <a:rPr lang="en-US" sz="2400" b="1" dirty="0">
                <a:solidFill>
                  <a:srgbClr val="C00000"/>
                </a:solidFill>
                <a:latin typeface="Athanasius" pitchFamily="2" charset="0"/>
              </a:rPr>
              <a:t>  Kev k/b/ &gt; a/-</a:t>
            </a:r>
            <a:r>
              <a:rPr lang="en-US" sz="2400" b="1" dirty="0" err="1">
                <a:solidFill>
                  <a:srgbClr val="C00000"/>
                </a:solidFill>
                <a:latin typeface="Athanasius" pitchFamily="2" charset="0"/>
              </a:rPr>
              <a:t>i</a:t>
            </a:r>
            <a:r>
              <a:rPr lang="en-US" sz="2400" b="1" dirty="0">
                <a:solidFill>
                  <a:srgbClr val="C00000"/>
                </a:solidFill>
                <a:latin typeface="Athanasius" pitchFamily="2" charset="0"/>
              </a:rPr>
              <a:t>/d/</a:t>
            </a:r>
            <a:endParaRPr lang="fr-FR" sz="2400" dirty="0">
              <a:solidFill>
                <a:srgbClr val="C00000"/>
              </a:solidFill>
              <a:latin typeface="Athanasius" pitchFamily="2" charset="0"/>
            </a:endParaRP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on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anparabolh</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èconi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metouro</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nivhoui</a:t>
            </a:r>
            <a:r>
              <a:rPr lang="en-US" sz="2000" b="1" dirty="0">
                <a:latin typeface="Athanasius" pitchFamily="2" charset="0"/>
              </a:rPr>
              <a:t> &gt; `</a:t>
            </a:r>
            <a:r>
              <a:rPr lang="en-US" sz="2000" b="1" dirty="0" err="1">
                <a:latin typeface="Athanasius" pitchFamily="2" charset="0"/>
              </a:rPr>
              <a:t>ènourwmi</a:t>
            </a:r>
            <a:r>
              <a:rPr lang="en-US" sz="2000" b="1" dirty="0">
                <a:latin typeface="Athanasius" pitchFamily="2" charset="0"/>
              </a:rPr>
              <a:t> `</a:t>
            </a:r>
            <a:r>
              <a:rPr lang="en-US" sz="2000" b="1" dirty="0" err="1">
                <a:latin typeface="Athanasius" pitchFamily="2" charset="0"/>
              </a:rPr>
              <a:t>ènouro</a:t>
            </a:r>
            <a:r>
              <a:rPr lang="en-US" sz="2000" b="1" dirty="0">
                <a:latin typeface="Athanasius" pitchFamily="2" charset="0"/>
              </a:rPr>
              <a:t> `</a:t>
            </a:r>
            <a:r>
              <a:rPr lang="en-US" sz="2000" b="1" dirty="0" err="1">
                <a:latin typeface="Athanasius" pitchFamily="2" charset="0"/>
              </a:rPr>
              <a:t>èeaf`èirèi</a:t>
            </a:r>
            <a:r>
              <a:rPr lang="en-US" sz="2000" b="1" dirty="0">
                <a:latin typeface="Athanasius" pitchFamily="2" charset="0"/>
              </a:rPr>
              <a:t> `</a:t>
            </a:r>
            <a:r>
              <a:rPr lang="en-US" sz="2000" b="1" dirty="0" err="1">
                <a:latin typeface="Athanasius" pitchFamily="2" charset="0"/>
              </a:rPr>
              <a:t>ènou</a:t>
            </a:r>
            <a:r>
              <a:rPr lang="en-US" sz="2000" b="1" dirty="0">
                <a:latin typeface="Athanasius" pitchFamily="2" charset="0"/>
              </a:rPr>
              <a:t>\op `</a:t>
            </a:r>
            <a:r>
              <a:rPr lang="en-US" sz="2000" b="1" dirty="0" err="1">
                <a:latin typeface="Athanasius" pitchFamily="2" charset="0"/>
              </a:rPr>
              <a:t>èepef</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afouwrp</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a:t>
            </a:r>
            <a:r>
              <a:rPr lang="en-US" sz="2000" b="1" dirty="0" err="1">
                <a:latin typeface="Athanasius" pitchFamily="2" charset="0"/>
              </a:rPr>
              <a:t>èemou</a:t>
            </a:r>
            <a:r>
              <a:rPr lang="en-US" sz="2000" b="1" dirty="0">
                <a:latin typeface="Athanasius" pitchFamily="2" charset="0"/>
              </a:rPr>
              <a:t>; `</a:t>
            </a:r>
            <a:r>
              <a:rPr lang="en-US" sz="2000" b="1" dirty="0" err="1">
                <a:latin typeface="Athanasius" pitchFamily="2" charset="0"/>
              </a:rPr>
              <a:t>èenhetqa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èmpououw</a:t>
            </a:r>
            <a:r>
              <a:rPr lang="en-US" sz="2000" b="1" dirty="0">
                <a:latin typeface="Athanasius" pitchFamily="2" charset="0"/>
              </a:rPr>
              <a:t>] `</a:t>
            </a:r>
            <a:r>
              <a:rPr lang="en-US" sz="2000" b="1" dirty="0" err="1">
                <a:latin typeface="Athanasius" pitchFamily="2" charset="0"/>
              </a:rPr>
              <a:t>èe`èi</a:t>
            </a:r>
            <a:r>
              <a:rPr lang="en-US" sz="2000" b="1" dirty="0">
                <a:latin typeface="Athanasius" pitchFamily="2" charset="0"/>
              </a:rPr>
              <a:t>. Palin on </a:t>
            </a:r>
            <a:r>
              <a:rPr lang="en-US" sz="2000" b="1" dirty="0" err="1">
                <a:latin typeface="Athanasius" pitchFamily="2" charset="0"/>
              </a:rPr>
              <a:t>afouwrp</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anke`èebiaik</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èajoc</a:t>
            </a:r>
            <a:r>
              <a:rPr lang="en-US" sz="2000" b="1" dirty="0">
                <a:latin typeface="Athanasius" pitchFamily="2" charset="0"/>
              </a:rPr>
              <a:t> `</a:t>
            </a:r>
            <a:r>
              <a:rPr lang="en-US" sz="2000" b="1" dirty="0" err="1">
                <a:latin typeface="Athanasius" pitchFamily="2" charset="0"/>
              </a:rPr>
              <a:t>ènnhetqa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pa`èaricton</a:t>
            </a:r>
            <a:r>
              <a:rPr lang="en-US" sz="2000" b="1" dirty="0">
                <a:latin typeface="Athanasius" pitchFamily="2" charset="0"/>
              </a:rPr>
              <a:t> </a:t>
            </a:r>
            <a:r>
              <a:rPr lang="en-US" sz="2000" b="1" dirty="0" err="1">
                <a:latin typeface="Athanasius" pitchFamily="2" charset="0"/>
              </a:rPr>
              <a:t>aicebtwtf</a:t>
            </a:r>
            <a:r>
              <a:rPr lang="en-US" sz="2000" b="1" dirty="0">
                <a:latin typeface="Athanasius" pitchFamily="2" charset="0"/>
              </a:rPr>
              <a:t> &gt; </a:t>
            </a:r>
            <a:r>
              <a:rPr lang="en-US" sz="2000" b="1" dirty="0" err="1">
                <a:latin typeface="Athanasius" pitchFamily="2" charset="0"/>
              </a:rPr>
              <a:t>namaci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nhet</a:t>
            </a:r>
            <a:r>
              <a:rPr lang="en-US" sz="2000" b="1" dirty="0">
                <a:latin typeface="Athanasius" pitchFamily="2" charset="0"/>
              </a:rPr>
              <a:t>]</a:t>
            </a:r>
            <a:r>
              <a:rPr lang="en-US" sz="2000" b="1" dirty="0" err="1">
                <a:latin typeface="Athanasius" pitchFamily="2" charset="0"/>
              </a:rPr>
              <a:t>aneu</a:t>
            </a:r>
            <a:r>
              <a:rPr lang="en-US" sz="2000" b="1" dirty="0">
                <a:latin typeface="Athanasius" pitchFamily="2" charset="0"/>
              </a:rPr>
              <a:t>] </a:t>
            </a:r>
            <a:r>
              <a:rPr lang="en-US" sz="2000" b="1" dirty="0" err="1">
                <a:latin typeface="Athanasius" pitchFamily="2" charset="0"/>
              </a:rPr>
              <a:t>ce</a:t>
            </a:r>
            <a:r>
              <a:rPr lang="en-US" sz="2000" b="1" dirty="0">
                <a:latin typeface="Athanasius" pitchFamily="2" charset="0"/>
              </a:rPr>
              <a:t>]at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cecebtwt</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&gt; `</a:t>
            </a:r>
            <a:r>
              <a:rPr lang="en-US" sz="2000" b="1" dirty="0" err="1">
                <a:latin typeface="Athanasius" pitchFamily="2" charset="0"/>
              </a:rPr>
              <a:t>èamwini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èetauer`èamelhc</a:t>
            </a:r>
            <a:r>
              <a:rPr lang="en-US" sz="2000" b="1" dirty="0">
                <a:latin typeface="Athanasius" pitchFamily="2" charset="0"/>
              </a:rPr>
              <a:t> &gt; au]</a:t>
            </a:r>
            <a:r>
              <a:rPr lang="en-US" sz="2000" b="1" dirty="0" err="1">
                <a:latin typeface="Athanasius" pitchFamily="2" charset="0"/>
              </a:rPr>
              <a:t>enwou</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men `</a:t>
            </a:r>
            <a:r>
              <a:rPr lang="en-US" sz="2000" b="1" dirty="0" err="1">
                <a:latin typeface="Athanasius" pitchFamily="2" charset="0"/>
              </a:rPr>
              <a:t>èepefio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keouai</a:t>
            </a:r>
            <a:r>
              <a:rPr lang="en-US" sz="2000" b="1" dirty="0">
                <a:latin typeface="Athanasius" pitchFamily="2" charset="0"/>
              </a:rPr>
              <a:t> de `</a:t>
            </a:r>
            <a:r>
              <a:rPr lang="en-US" sz="2000" b="1" dirty="0" err="1">
                <a:latin typeface="Athanasius" pitchFamily="2" charset="0"/>
              </a:rPr>
              <a:t>èetefieb</a:t>
            </a:r>
            <a:r>
              <a:rPr lang="en-US" sz="2000" b="1" dirty="0">
                <a:latin typeface="Athanasius" pitchFamily="2" charset="0"/>
              </a:rPr>
              <a:t>]</a:t>
            </a:r>
            <a:r>
              <a:rPr lang="en-US" sz="2000" b="1" dirty="0" err="1">
                <a:latin typeface="Athanasius" pitchFamily="2" charset="0"/>
              </a:rPr>
              <a:t>wt</a:t>
            </a:r>
            <a:r>
              <a:rPr lang="en-US" sz="2000" b="1" dirty="0">
                <a:latin typeface="Athanasius" pitchFamily="2" charset="0"/>
              </a:rPr>
              <a:t> `</a:t>
            </a:r>
            <a:r>
              <a:rPr lang="en-US" sz="2000" b="1" dirty="0" err="1">
                <a:latin typeface="Athanasius" pitchFamily="2" charset="0"/>
              </a:rPr>
              <a:t>èpcepi</a:t>
            </a:r>
            <a:r>
              <a:rPr lang="en-US" sz="2000" b="1" dirty="0">
                <a:latin typeface="Athanasius" pitchFamily="2" charset="0"/>
              </a:rPr>
              <a:t> de </a:t>
            </a:r>
            <a:r>
              <a:rPr lang="en-US" sz="2000" b="1" dirty="0" err="1">
                <a:latin typeface="Athanasius" pitchFamily="2" charset="0"/>
              </a:rPr>
              <a:t>au`èamoni</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au]o]</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au'oqbou</a:t>
            </a:r>
            <a:r>
              <a:rPr lang="en-US" sz="2000" b="1" dirty="0">
                <a:latin typeface="Athanasius" pitchFamily="2" charset="0"/>
              </a:rPr>
              <a:t>.</a:t>
            </a:r>
          </a:p>
          <a:p>
            <a:pPr marL="0" indent="0" algn="just">
              <a:buNone/>
            </a:pPr>
            <a:r>
              <a:rPr lang="en-US" sz="2000" b="1" dirty="0" err="1">
                <a:latin typeface="Athanasius" pitchFamily="2" charset="0"/>
              </a:rPr>
              <a:t>Piouro</a:t>
            </a:r>
            <a:r>
              <a:rPr lang="en-US" sz="2000" b="1" dirty="0">
                <a:latin typeface="Athanasius" pitchFamily="2" charset="0"/>
              </a:rPr>
              <a:t> de `</a:t>
            </a:r>
            <a:r>
              <a:rPr lang="en-US" sz="2000" b="1" dirty="0" err="1">
                <a:latin typeface="Athanasius" pitchFamily="2" charset="0"/>
              </a:rPr>
              <a:t>èetafcwtem</a:t>
            </a:r>
            <a:r>
              <a:rPr lang="en-US" sz="2000" b="1" dirty="0">
                <a:latin typeface="Athanasius" pitchFamily="2" charset="0"/>
              </a:rPr>
              <a:t> </a:t>
            </a:r>
            <a:r>
              <a:rPr lang="en-US" sz="2000" b="1" dirty="0" err="1">
                <a:latin typeface="Athanasius" pitchFamily="2" charset="0"/>
              </a:rPr>
              <a:t>afjwnt</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aftaou`èo</a:t>
            </a:r>
            <a:r>
              <a:rPr lang="en-US" sz="2000" b="1" dirty="0">
                <a:latin typeface="Athanasius" pitchFamily="2" charset="0"/>
              </a:rPr>
              <a:t> `</a:t>
            </a:r>
            <a:r>
              <a:rPr lang="en-US" sz="2000" b="1" dirty="0" err="1">
                <a:latin typeface="Athanasius" pitchFamily="2" charset="0"/>
              </a:rPr>
              <a:t>ènnefctrateuma</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aftako</a:t>
            </a:r>
            <a:r>
              <a:rPr lang="en-US" sz="2000" b="1" dirty="0">
                <a:latin typeface="Athanasius" pitchFamily="2" charset="0"/>
              </a:rPr>
              <a:t> `</a:t>
            </a:r>
            <a:r>
              <a:rPr lang="en-US" sz="2000" b="1" dirty="0" err="1">
                <a:latin typeface="Athanasius" pitchFamily="2" charset="0"/>
              </a:rPr>
              <a:t>ènniref'wteb</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toubaki</a:t>
            </a:r>
            <a:r>
              <a:rPr lang="en-US" sz="2000" b="1" dirty="0">
                <a:latin typeface="Athanasius" pitchFamily="2" charset="0"/>
              </a:rPr>
              <a:t> </a:t>
            </a:r>
            <a:r>
              <a:rPr lang="en-US" sz="2000" b="1" dirty="0" err="1">
                <a:latin typeface="Athanasius" pitchFamily="2" charset="0"/>
              </a:rPr>
              <a:t>afrok</a:t>
            </a:r>
            <a:r>
              <a:rPr lang="en-US" sz="2000" b="1" dirty="0">
                <a:latin typeface="Athanasius" pitchFamily="2" charset="0"/>
              </a:rPr>
              <a:t>\c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pi`èxrwm</a:t>
            </a:r>
            <a:r>
              <a:rPr lang="en-US" sz="2000" b="1" dirty="0">
                <a:latin typeface="Athanasius" pitchFamily="2" charset="0"/>
              </a:rPr>
              <a:t> &gt; tote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ènnef`èebiaik</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pi\op men </a:t>
            </a:r>
            <a:r>
              <a:rPr lang="en-US" sz="2000" b="1" dirty="0" err="1">
                <a:latin typeface="Athanasius" pitchFamily="2" charset="0"/>
              </a:rPr>
              <a:t>efcebtwt</a:t>
            </a:r>
            <a:r>
              <a:rPr lang="en-US" sz="2000" b="1" dirty="0">
                <a:latin typeface="Athanasius" pitchFamily="2" charset="0"/>
              </a:rPr>
              <a:t> &gt; </a:t>
            </a:r>
            <a:r>
              <a:rPr lang="en-US" sz="2000" b="1" dirty="0" err="1">
                <a:latin typeface="Athanasius" pitchFamily="2" charset="0"/>
              </a:rPr>
              <a:t>nhetqa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de </a:t>
            </a:r>
            <a:r>
              <a:rPr lang="en-US" sz="2000" b="1" dirty="0" err="1">
                <a:latin typeface="Athanasius" pitchFamily="2" charset="0"/>
              </a:rPr>
              <a:t>nau`èm`èp</a:t>
            </a:r>
            <a:r>
              <a:rPr lang="en-US" sz="2000" b="1" dirty="0">
                <a:latin typeface="Athanasius" pitchFamily="2" charset="0"/>
              </a:rPr>
              <a:t>]a an </a:t>
            </a:r>
            <a:r>
              <a:rPr lang="en-US" sz="2000" b="1" dirty="0" err="1">
                <a:latin typeface="Athanasius" pitchFamily="2" charset="0"/>
              </a:rPr>
              <a:t>pe</a:t>
            </a:r>
            <a:r>
              <a:rPr lang="en-US" sz="2000" b="1" dirty="0">
                <a:latin typeface="Athanasius" pitchFamily="2" charset="0"/>
              </a:rPr>
              <a:t> &gt; ma]</a:t>
            </a:r>
            <a:r>
              <a:rPr lang="en-US" sz="2000" b="1" dirty="0" err="1">
                <a:latin typeface="Athanasius" pitchFamily="2" charset="0"/>
              </a:rPr>
              <a:t>enwten</a:t>
            </a:r>
            <a:r>
              <a:rPr lang="en-US" sz="2000" b="1" dirty="0">
                <a:latin typeface="Athanasius" pitchFamily="2" charset="0"/>
              </a:rPr>
              <a:t> de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èenima`ènmo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nimwit</a:t>
            </a:r>
            <a:r>
              <a:rPr lang="en-US" sz="2000" b="1" dirty="0">
                <a:latin typeface="Athanasius" pitchFamily="2" charset="0"/>
              </a:rPr>
              <a:t>&gt;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nh`èetetennajemou</a:t>
            </a:r>
            <a:r>
              <a:rPr lang="en-US" sz="2000" b="1" dirty="0">
                <a:latin typeface="Athanasius" pitchFamily="2" charset="0"/>
              </a:rPr>
              <a:t> </a:t>
            </a:r>
            <a:r>
              <a:rPr lang="en-US" sz="2000" b="1" dirty="0" err="1">
                <a:latin typeface="Athanasius" pitchFamily="2" charset="0"/>
              </a:rPr>
              <a:t>qa</a:t>
            </a:r>
            <a:r>
              <a:rPr lang="en-US" sz="2000" b="1" dirty="0">
                <a:latin typeface="Athanasius" pitchFamily="2" charset="0"/>
              </a:rPr>
              <a:t>\</a:t>
            </a:r>
            <a:r>
              <a:rPr lang="en-US" sz="2000" b="1" dirty="0" err="1">
                <a:latin typeface="Athanasius" pitchFamily="2" charset="0"/>
              </a:rPr>
              <a:t>mou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a:t>
            </a:r>
            <a:r>
              <a:rPr lang="en-US" sz="2000" b="1" dirty="0">
                <a:latin typeface="Athanasius" pitchFamily="2" charset="0"/>
              </a:rPr>
              <a:t>\op. </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nimwit</a:t>
            </a:r>
            <a:r>
              <a:rPr lang="en-US" sz="2000" b="1" dirty="0">
                <a:latin typeface="Athanasius" pitchFamily="2" charset="0"/>
              </a:rPr>
              <a:t> &gt; </a:t>
            </a:r>
            <a:r>
              <a:rPr lang="en-US" sz="2000" b="1" dirty="0" err="1">
                <a:latin typeface="Athanasius" pitchFamily="2" charset="0"/>
              </a:rPr>
              <a:t>auqwou</a:t>
            </a:r>
            <a:r>
              <a:rPr lang="en-US" sz="2000" b="1" dirty="0">
                <a:latin typeface="Athanasius" pitchFamily="2" charset="0"/>
              </a:rPr>
              <a:t>; `</a:t>
            </a:r>
            <a:r>
              <a:rPr lang="en-US" sz="2000" b="1" dirty="0" err="1">
                <a:latin typeface="Athanasius" pitchFamily="2" charset="0"/>
              </a:rPr>
              <a:t>ènouon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èetaujemou</a:t>
            </a:r>
            <a:r>
              <a:rPr lang="en-US" sz="2000" b="1" dirty="0">
                <a:latin typeface="Athanasius" pitchFamily="2" charset="0"/>
              </a:rPr>
              <a:t> </a:t>
            </a:r>
            <a:r>
              <a:rPr lang="en-US" sz="2000" b="1" dirty="0" err="1">
                <a:latin typeface="Athanasius" pitchFamily="2" charset="0"/>
              </a:rPr>
              <a:t>nhet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nheqnaneu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afmo</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pi\op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nheqrwteb</a:t>
            </a:r>
            <a:r>
              <a:rPr lang="en-US" sz="2000" b="1" dirty="0">
                <a:latin typeface="Athanasius" pitchFamily="2" charset="0"/>
              </a:rPr>
              <a:t> &gt; `</a:t>
            </a:r>
            <a:r>
              <a:rPr lang="en-US" sz="2000" b="1" dirty="0" err="1">
                <a:latin typeface="Athanasius" pitchFamily="2" charset="0"/>
              </a:rPr>
              <a:t>èetaf`èi</a:t>
            </a:r>
            <a:r>
              <a:rPr lang="en-US" sz="2000" b="1" dirty="0">
                <a:latin typeface="Athanasius" pitchFamily="2" charset="0"/>
              </a:rPr>
              <a:t> de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piouro</a:t>
            </a:r>
            <a:r>
              <a:rPr lang="en-US" sz="2000" b="1" dirty="0">
                <a:latin typeface="Athanasius" pitchFamily="2" charset="0"/>
              </a:rPr>
              <a:t> `</a:t>
            </a:r>
            <a:r>
              <a:rPr lang="en-US" sz="2000" b="1" dirty="0" err="1">
                <a:latin typeface="Athanasius" pitchFamily="2" charset="0"/>
              </a:rPr>
              <a:t>èenau</a:t>
            </a:r>
            <a:r>
              <a:rPr lang="en-US" sz="2000" b="1" dirty="0">
                <a:latin typeface="Athanasius" pitchFamily="2" charset="0"/>
              </a:rPr>
              <a:t> `</a:t>
            </a:r>
            <a:r>
              <a:rPr lang="en-US" sz="2000" b="1" dirty="0" err="1">
                <a:latin typeface="Athanasius" pitchFamily="2" charset="0"/>
              </a:rPr>
              <a:t>èenheqrwteb</a:t>
            </a:r>
            <a:r>
              <a:rPr lang="en-US" sz="2000" b="1" dirty="0">
                <a:latin typeface="Athanasius" pitchFamily="2" charset="0"/>
              </a:rPr>
              <a:t> &gt; </a:t>
            </a:r>
            <a:r>
              <a:rPr lang="en-US" sz="2000" b="1" dirty="0" err="1">
                <a:latin typeface="Athanasius" pitchFamily="2" charset="0"/>
              </a:rPr>
              <a:t>afnau</a:t>
            </a:r>
            <a:r>
              <a:rPr lang="en-US" sz="2000" b="1" dirty="0">
                <a:latin typeface="Athanasius" pitchFamily="2" charset="0"/>
              </a:rPr>
              <a:t> `</a:t>
            </a:r>
            <a:r>
              <a:rPr lang="en-US" sz="2000" b="1" dirty="0" err="1">
                <a:latin typeface="Athanasius" pitchFamily="2" charset="0"/>
              </a:rPr>
              <a:t>èeourwmi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èn`èt</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\op </a:t>
            </a:r>
            <a:r>
              <a:rPr lang="en-US" sz="2000" b="1" dirty="0" err="1">
                <a:latin typeface="Athanasius" pitchFamily="2" charset="0"/>
              </a:rPr>
              <a:t>toi</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an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&gt; </a:t>
            </a:r>
            <a:r>
              <a:rPr lang="en-US" sz="2000" b="1" dirty="0" err="1">
                <a:latin typeface="Athanasius" pitchFamily="2" charset="0"/>
              </a:rPr>
              <a:t>pwc</a:t>
            </a:r>
            <a:r>
              <a:rPr lang="en-US" sz="2000" b="1" dirty="0">
                <a:latin typeface="Athanasius" pitchFamily="2" charset="0"/>
              </a:rPr>
              <a:t> </a:t>
            </a:r>
            <a:r>
              <a:rPr lang="en-US" sz="2000" b="1" dirty="0" err="1">
                <a:latin typeface="Athanasius" pitchFamily="2" charset="0"/>
              </a:rPr>
              <a:t>ak`èi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èe`èmnai</a:t>
            </a:r>
            <a:r>
              <a:rPr lang="en-US" sz="2000" b="1" dirty="0">
                <a:latin typeface="Athanasius" pitchFamily="2" charset="0"/>
              </a:rPr>
              <a:t> `</a:t>
            </a:r>
            <a:r>
              <a:rPr lang="en-US" sz="2000" b="1" dirty="0" err="1">
                <a:latin typeface="Athanasius" pitchFamily="2" charset="0"/>
              </a:rPr>
              <a:t>ènt</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\op </a:t>
            </a:r>
            <a:r>
              <a:rPr lang="en-US" sz="2000" b="1" dirty="0" err="1">
                <a:latin typeface="Athanasius" pitchFamily="2" charset="0"/>
              </a:rPr>
              <a:t>toi</a:t>
            </a:r>
            <a:r>
              <a:rPr lang="en-US" sz="2000" b="1" dirty="0">
                <a:latin typeface="Athanasius" pitchFamily="2" charset="0"/>
              </a:rPr>
              <a:t>\</a:t>
            </a:r>
            <a:r>
              <a:rPr lang="en-US" sz="2000" b="1" dirty="0" err="1">
                <a:latin typeface="Athanasius" pitchFamily="2" charset="0"/>
              </a:rPr>
              <a:t>iwtk</a:t>
            </a:r>
            <a:r>
              <a:rPr lang="en-US" sz="2000" b="1" dirty="0">
                <a:latin typeface="Athanasius" pitchFamily="2" charset="0"/>
              </a:rPr>
              <a:t> an &gt; `</a:t>
            </a:r>
            <a:r>
              <a:rPr lang="en-US" sz="2000" b="1" dirty="0" err="1">
                <a:latin typeface="Athanasius" pitchFamily="2" charset="0"/>
              </a:rPr>
              <a:t>è`èn`èqof</a:t>
            </a:r>
            <a:r>
              <a:rPr lang="en-US" sz="2000" b="1" dirty="0">
                <a:latin typeface="Athanasius" pitchFamily="2" charset="0"/>
              </a:rPr>
              <a:t> de `</a:t>
            </a:r>
            <a:r>
              <a:rPr lang="en-US" sz="2000" b="1" dirty="0" err="1">
                <a:latin typeface="Athanasius" pitchFamily="2" charset="0"/>
              </a:rPr>
              <a:t>èarwf</a:t>
            </a:r>
            <a:r>
              <a:rPr lang="en-US" sz="2000" b="1" dirty="0">
                <a:latin typeface="Athanasius" pitchFamily="2" charset="0"/>
              </a:rPr>
              <a:t> </a:t>
            </a:r>
            <a:r>
              <a:rPr lang="en-US" sz="2000" b="1" dirty="0" err="1">
                <a:latin typeface="Athanasius" pitchFamily="2" charset="0"/>
              </a:rPr>
              <a:t>qwm</a:t>
            </a:r>
            <a:r>
              <a:rPr lang="en-US" sz="2000" b="1" dirty="0">
                <a:latin typeface="Athanasius" pitchFamily="2" charset="0"/>
              </a:rPr>
              <a:t>. Tote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ènnidi`èakwn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con\ `</a:t>
            </a:r>
            <a:r>
              <a:rPr lang="en-US" sz="2000" b="1" dirty="0" err="1">
                <a:latin typeface="Athanasius" pitchFamily="2" charset="0"/>
              </a:rPr>
              <a:t>èmvai</a:t>
            </a:r>
            <a:r>
              <a:rPr lang="en-US" sz="2000" b="1" dirty="0">
                <a:latin typeface="Athanasius" pitchFamily="2" charset="0"/>
              </a:rPr>
              <a:t> `</a:t>
            </a:r>
            <a:r>
              <a:rPr lang="en-US" sz="2000" b="1" dirty="0" err="1">
                <a:latin typeface="Athanasius" pitchFamily="2" charset="0"/>
              </a:rPr>
              <a:t>èntotf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ratf</a:t>
            </a:r>
            <a:r>
              <a:rPr lang="en-US" sz="2000" b="1" dirty="0">
                <a:latin typeface="Athanasius" pitchFamily="2" charset="0"/>
              </a:rPr>
              <a:t> &gt; \</a:t>
            </a:r>
            <a:r>
              <a:rPr lang="en-US" sz="2000" b="1" dirty="0" err="1">
                <a:latin typeface="Athanasius" pitchFamily="2" charset="0"/>
              </a:rPr>
              <a:t>itf</a:t>
            </a:r>
            <a:r>
              <a:rPr lang="en-US" sz="2000" b="1" dirty="0">
                <a:latin typeface="Athanasius" pitchFamily="2" charset="0"/>
              </a:rPr>
              <a:t> `</a:t>
            </a:r>
            <a:r>
              <a:rPr lang="en-US" sz="2000" b="1" dirty="0" err="1">
                <a:latin typeface="Athanasius" pitchFamily="2" charset="0"/>
              </a:rPr>
              <a:t>èepixaki</a:t>
            </a:r>
            <a:r>
              <a:rPr lang="en-US" sz="2000" b="1" dirty="0">
                <a:latin typeface="Athanasius" pitchFamily="2" charset="0"/>
              </a:rPr>
              <a:t> </a:t>
            </a:r>
            <a:r>
              <a:rPr lang="en-US" sz="2000" b="1" dirty="0" err="1">
                <a:latin typeface="Athanasius" pitchFamily="2" charset="0"/>
              </a:rPr>
              <a:t>etcabol</a:t>
            </a:r>
            <a:r>
              <a:rPr lang="en-US" sz="2000" b="1" dirty="0">
                <a:latin typeface="Athanasius" pitchFamily="2" charset="0"/>
              </a:rPr>
              <a:t> &gt; pima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èvrimi</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pic`èqerter</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ninaj</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anmh</a:t>
            </a:r>
            <a:r>
              <a:rPr lang="en-US" sz="2000" b="1" dirty="0">
                <a:latin typeface="Athanasius" pitchFamily="2" charset="0"/>
              </a:rPr>
              <a:t>] gar </a:t>
            </a:r>
            <a:r>
              <a:rPr lang="en-US" sz="2000" b="1" dirty="0" err="1">
                <a:latin typeface="Athanasius" pitchFamily="2" charset="0"/>
              </a:rPr>
              <a:t>euqa</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ankouji</a:t>
            </a:r>
            <a:r>
              <a:rPr lang="en-US" sz="2000" b="1" dirty="0">
                <a:latin typeface="Athanasius" pitchFamily="2" charset="0"/>
              </a:rPr>
              <a:t> de ne </a:t>
            </a:r>
            <a:r>
              <a:rPr lang="en-US" sz="2000" b="1" dirty="0" err="1">
                <a:latin typeface="Athanasius" pitchFamily="2" charset="0"/>
              </a:rPr>
              <a:t>nicwtp</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102847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43704628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43087022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1247003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28105129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0069055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1536789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94299790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mercredi saint</a:t>
            </a:r>
          </a:p>
          <a:p>
            <a:r>
              <a:rPr lang="ar-SA" b="1" dirty="0">
                <a:solidFill>
                  <a:srgbClr val="C00000"/>
                </a:solidFill>
                <a:latin typeface="Times New Roman" panose="02020603050405020304" pitchFamily="18" charset="0"/>
              </a:rPr>
              <a:t>صلوات ليلة الأربعاء</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Ak]</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ènouref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ouma`èmvwt</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èp`èe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èmpa</a:t>
            </a:r>
            <a:r>
              <a:rPr lang="en-US" sz="4400" b="1" dirty="0">
                <a:latin typeface="Athanasius" pitchFamily="2" charset="0"/>
              </a:rPr>
              <a:t>\</a:t>
            </a:r>
            <a:r>
              <a:rPr lang="en-US" sz="4400" b="1" dirty="0" err="1">
                <a:latin typeface="Athanasius" pitchFamily="2" charset="0"/>
              </a:rPr>
              <a:t>oj</a:t>
            </a:r>
            <a:r>
              <a:rPr lang="en-US" sz="4400" b="1" dirty="0">
                <a:latin typeface="Athanasius" pitchFamily="2" charset="0"/>
              </a:rPr>
              <a:t>\</a:t>
            </a:r>
            <a:r>
              <a:rPr lang="en-US" sz="4400" b="1" dirty="0" err="1">
                <a:latin typeface="Athanasius" pitchFamily="2" charset="0"/>
              </a:rPr>
              <a:t>ej</a:t>
            </a:r>
            <a:r>
              <a:rPr lang="en-US" sz="4400" b="1" dirty="0">
                <a:latin typeface="Athanasius" pitchFamily="2" charset="0"/>
              </a:rPr>
              <a:t>. </a:t>
            </a:r>
            <a:r>
              <a:rPr lang="en-US" sz="4400" b="1" dirty="0" err="1">
                <a:latin typeface="Athanasius" pitchFamily="2" charset="0"/>
              </a:rPr>
              <a:t>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pabo`èhqoc</a:t>
            </a:r>
            <a:r>
              <a:rPr lang="en-US" sz="4400" b="1" dirty="0">
                <a:latin typeface="Athanasius" pitchFamily="2" charset="0"/>
              </a:rPr>
              <a:t> </a:t>
            </a:r>
            <a:r>
              <a:rPr lang="en-US" sz="4400" b="1" dirty="0" err="1">
                <a:latin typeface="Athanasius" pitchFamily="2" charset="0"/>
              </a:rPr>
              <a:t>ainaeralin</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ènqok</a:t>
            </a:r>
            <a:r>
              <a:rPr lang="en-US" sz="4400" b="1" dirty="0">
                <a:latin typeface="Athanasius" pitchFamily="2" charset="0"/>
              </a:rPr>
              <a:t> </a:t>
            </a:r>
            <a:r>
              <a:rPr lang="en-US" sz="4400" b="1" dirty="0" err="1">
                <a:latin typeface="Athanasius" pitchFamily="2" charset="0"/>
              </a:rPr>
              <a:t>pe</a:t>
            </a:r>
            <a:r>
              <a:rPr lang="en-US" sz="4400" b="1" dirty="0">
                <a:latin typeface="Athanasius" pitchFamily="2" charset="0"/>
              </a:rPr>
              <a:t> </a:t>
            </a:r>
            <a:r>
              <a:rPr lang="en-US" sz="4400" b="1" dirty="0" err="1">
                <a:latin typeface="Athanasius" pitchFamily="2" charset="0"/>
              </a:rPr>
              <a:t>paref</a:t>
            </a:r>
            <a:r>
              <a:rPr lang="en-US" sz="4400" b="1" dirty="0">
                <a:latin typeface="Athanasius" pitchFamily="2" charset="0"/>
              </a:rPr>
              <a:t>]opt `</a:t>
            </a:r>
            <a:r>
              <a:rPr lang="en-US" sz="4400" b="1" dirty="0" err="1">
                <a:latin typeface="Athanasius" pitchFamily="2" charset="0"/>
              </a:rPr>
              <a:t>èerof</a:t>
            </a:r>
            <a:r>
              <a:rPr lang="en-US" sz="4400" b="1" dirty="0">
                <a:latin typeface="Athanasius" pitchFamily="2" charset="0"/>
              </a:rPr>
              <a:t> </a:t>
            </a:r>
            <a:r>
              <a:rPr lang="en-US" sz="4400" b="1" dirty="0" err="1">
                <a:latin typeface="Athanasius" pitchFamily="2" charset="0"/>
              </a:rPr>
              <a:t>Panou</a:t>
            </a:r>
            <a:r>
              <a:rPr lang="en-US" sz="4400" b="1" dirty="0">
                <a:latin typeface="Athanasius" pitchFamily="2" charset="0"/>
              </a:rPr>
              <a:t>; </a:t>
            </a:r>
            <a:r>
              <a:rPr lang="en-US" sz="4400" b="1" dirty="0" err="1">
                <a:latin typeface="Athanasius" pitchFamily="2" charset="0"/>
              </a:rPr>
              <a:t>panai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lnSpcReduction="10000"/>
          </a:bodyPr>
          <a:lstStyle/>
          <a:p>
            <a:pPr algn="ctr" rtl="1"/>
            <a:r>
              <a:rPr lang="ar-SA" sz="2800" b="1" i="1" dirty="0">
                <a:solidFill>
                  <a:srgbClr val="C00000"/>
                </a:solidFill>
              </a:rPr>
              <a:t>مزمور ٥٨ : ١٣، ١٤</a:t>
            </a:r>
            <a:endParaRPr lang="fr-FR" sz="2800" b="1" i="1" dirty="0">
              <a:solidFill>
                <a:srgbClr val="C00000"/>
              </a:solidFill>
            </a:endParaRPr>
          </a:p>
          <a:p>
            <a:pPr algn="just" rtl="1"/>
            <a:r>
              <a:rPr lang="ar-SA" sz="3600" b="1" dirty="0"/>
              <a:t>صرت ناصري وملجأي في يوم شدتي.</a:t>
            </a:r>
            <a:endParaRPr lang="fr-FR" sz="3600" b="1" dirty="0"/>
          </a:p>
          <a:p>
            <a:pPr algn="just" rtl="1"/>
            <a:r>
              <a:rPr lang="ar-SA" sz="3600" b="1" dirty="0"/>
              <a:t>أنت معيني، لك أرتل يا إلهي، لأنك أنت ناصري إلهي، وارحمني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58 : 13 - 14</a:t>
            </a:r>
          </a:p>
          <a:p>
            <a:pPr marL="0" indent="0" algn="just">
              <a:buNone/>
            </a:pPr>
            <a:r>
              <a:rPr lang="fr-FR" sz="2800" b="1" dirty="0"/>
              <a:t>Tu as été pour moi un rempart, un refuge au jour de ma détresse. </a:t>
            </a:r>
          </a:p>
          <a:p>
            <a:pPr marL="0" indent="0" algn="just">
              <a:buNone/>
            </a:pPr>
            <a:r>
              <a:rPr lang="fr-FR" sz="2800" b="1" dirty="0"/>
              <a:t>Je te chanterai, Toi, ma force: Oui, mon rempart, c’est Dieu, le Dieu de ma miséricorde. </a:t>
            </a:r>
            <a:r>
              <a:rPr lang="fr-FR" sz="2800" b="1" dirty="0">
                <a:solidFill>
                  <a:srgbClr val="C00000"/>
                </a:solidFill>
              </a:rPr>
              <a:t>Alléluia</a:t>
            </a:r>
          </a:p>
        </p:txBody>
      </p:sp>
    </p:spTree>
    <p:extLst>
      <p:ext uri="{BB962C8B-B14F-4D97-AF65-F5344CB8AC3E}">
        <p14:creationId xmlns:p14="http://schemas.microsoft.com/office/powerpoint/2010/main" val="33249105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2410349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19231125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3194736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9621473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5379384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159301180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676821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22 : 1-14</a:t>
            </a:r>
          </a:p>
          <a:p>
            <a:pPr marL="0" indent="0" algn="just">
              <a:buNone/>
            </a:pPr>
            <a:r>
              <a:rPr lang="fr-FR" sz="2800" b="1" dirty="0"/>
              <a:t>Et Jésus se remit à leur parler en paraboles: «Il en va du Royaume des cieux comme d'un roi qui fit un festin de noces pour son fils. Il envoya ses serviteurs appeler à la noce les invités. Mais eux ne voulaient pas venir. Il envoya encore d'autres serviteurs chargés de dire aux invités: «Voici, j'ai apprêté mon banquet; mes taureaux et mes bêtes grasses sont égorgés, tout est prêt, venez aux noces.» Mais eux,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٢٢: ١- ١٤</a:t>
            </a:r>
            <a:endParaRPr lang="fr-FR" sz="3600" b="1" dirty="0">
              <a:solidFill>
                <a:srgbClr val="C00000"/>
              </a:solidFill>
              <a:latin typeface="Times New Roman" panose="02020603050405020304" pitchFamily="18" charset="0"/>
            </a:endParaRPr>
          </a:p>
          <a:p>
            <a:pPr algn="just" rtl="1"/>
            <a:r>
              <a:rPr lang="ar-SA" sz="3600" b="1" dirty="0"/>
              <a:t>ثم أجابهم يسوع بأمثال قائلاً : يشبه ملكوت السموات إنساناً ملكاً صنع عرساً ل</a:t>
            </a:r>
            <a:r>
              <a:rPr lang="ar-EG" sz="3600" b="1" dirty="0"/>
              <a:t>إ</a:t>
            </a:r>
            <a:r>
              <a:rPr lang="ar-SA" sz="3600" b="1" dirty="0" err="1"/>
              <a:t>بنه</a:t>
            </a:r>
            <a:r>
              <a:rPr lang="ar-SA" sz="3600" b="1" dirty="0"/>
              <a:t>، فأرسل عبيده ليدعوا المدعوين إلي العرس، فلم </a:t>
            </a:r>
            <a:r>
              <a:rPr lang="ar-SA" sz="3600" b="1" dirty="0" err="1"/>
              <a:t>يريدو</a:t>
            </a:r>
            <a:r>
              <a:rPr lang="ar-EG" sz="3600" b="1" dirty="0"/>
              <a:t>ا</a:t>
            </a:r>
            <a:r>
              <a:rPr lang="ar-SA" sz="3600" b="1" dirty="0"/>
              <a:t> أن يأتوا، فأرسل أيضاً عبيدأً آخرين قائلاً : قولوا للمدعوين هآنذا قد أعددت وليمتي، وعجولي المعلوفة قد ذبحت</a:t>
            </a:r>
            <a:r>
              <a:rPr lang="ar-EG" sz="3600" b="1" dirty="0" err="1"/>
              <a:t>،</a:t>
            </a:r>
            <a:r>
              <a:rPr lang="ar-SA" sz="3600" b="1" dirty="0"/>
              <a:t> وكل شئ معد، فتعالوا إلي العرس. أما هم </a:t>
            </a:r>
            <a:r>
              <a:rPr lang="ar-SA" sz="3600" b="1" dirty="0" err="1"/>
              <a:t>فتهاونوا.</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en tenir compte, s'en allèrent, l'un à son champ, l'autre à son commerce; les autres, saisissant les serviteurs, les maltraitèrent et les tuèrent. Le roi se mit en colère; il envoya ses troupes, fit périr ces assassins et incendia leur ville. Alors il dit à ses serviteurs: «La noce est prête, mais les invités n'en étaient pas dignes. Allez donc aux places d'où partent les chemins et convoquez à la noce tous ceux que vous trouverez.»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فذهب واحد </a:t>
            </a:r>
            <a:r>
              <a:rPr lang="ar-EG" sz="3600" b="1" dirty="0"/>
              <a:t>إ</a:t>
            </a:r>
            <a:r>
              <a:rPr lang="ar-SA" sz="3600" b="1" dirty="0"/>
              <a:t>لي حقله وآخر إلي تجارته والباقون أمسكوا عبيده وأهانوهم وقتلوهم، فلما سمع الملك غضب وأرسل جنوده وأهلك أولئك القتلة، وأحرق مدينتهم بالنار</a:t>
            </a:r>
            <a:r>
              <a:rPr lang="ar-EG" sz="3600" b="1" dirty="0" err="1"/>
              <a:t>.</a:t>
            </a:r>
            <a:r>
              <a:rPr lang="ar-EG" sz="3600" b="1" dirty="0"/>
              <a:t> </a:t>
            </a:r>
            <a:r>
              <a:rPr lang="ar-SA" sz="3600" b="1" dirty="0"/>
              <a:t>حينئذ قال لعبيده: أما العرس فمعد وأما المدعوون فلم يكونوا مستحقين، فإذهبوا إلي مفارق الطرق، وكل من وجدتموه فإدعوه إلي العرس</a:t>
            </a:r>
            <a:r>
              <a:rPr lang="ar-EG" sz="3600" b="1" dirty="0" err="1"/>
              <a:t>.</a:t>
            </a:r>
            <a:r>
              <a:rPr lang="ar-EG"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 serviteurs s'en allèrent par les chemins et rassemblèrent tous ceux qu'ils trouvèrent, mauvais et bons. Et la salle de noce fut remplie de convives. Entré pour regarder les convives, le roi aperçut là un homme qui ne portait pas de vêtement de noce. «Mon ami» lui dit-il, «comment es-tu entré ici sans avoir de vêtement de noce?» Celui-ci resta muet. Alors le roi dit aux servants : «Jetez-le, pieds et poings liés, dans les ténèbres du dehors: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EG" sz="3600" b="1" dirty="0"/>
              <a:t>فخرج أولئك العبيد إلى الطرق وجمعوا كل من وجدوا من أشرار وصالحين، </a:t>
            </a:r>
            <a:r>
              <a:rPr lang="ar-EG" sz="3600" b="1" dirty="0" err="1"/>
              <a:t>فإمتلأ</a:t>
            </a:r>
            <a:r>
              <a:rPr lang="ar-EG" sz="3600" b="1" dirty="0"/>
              <a:t> العرس </a:t>
            </a:r>
            <a:r>
              <a:rPr lang="ar-SA" sz="3600" b="1" dirty="0"/>
              <a:t>من المتكئين، فلما دخل الملك لينظر إلي المتكئين، رأي هناك رجلاً ليس عليه ثياب العرس، فقال له : يا صاحب، كيف دخلت إلي هن</a:t>
            </a:r>
            <a:r>
              <a:rPr lang="ar-EG" sz="3600" b="1" dirty="0"/>
              <a:t>ا</a:t>
            </a:r>
            <a:r>
              <a:rPr lang="ar-SA" sz="3600" b="1" dirty="0"/>
              <a:t> وليس عليك ثياب </a:t>
            </a:r>
            <a:r>
              <a:rPr lang="ar-SA" sz="3600" b="1" dirty="0" err="1"/>
              <a:t>العرس؟</a:t>
            </a:r>
            <a:r>
              <a:rPr lang="ar-SA" sz="3600" b="1" dirty="0"/>
              <a:t> أما هو فسكت، حينئذ قال الملك للخدام: أوثقوا يديه ورجليه وأطرحوه في الظلمة </a:t>
            </a:r>
            <a:r>
              <a:rPr lang="ar-SA" sz="3600" b="1" dirty="0" err="1"/>
              <a:t>الخارجية،</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982460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là seront les pleurs et les grincements de dents. Certes, la multitude est appelée, mais peu sont élus.»</a:t>
            </a:r>
          </a:p>
          <a:p>
            <a:pPr marL="0" indent="0" algn="just">
              <a:buNone/>
            </a:pPr>
            <a:endParaRPr lang="fr-FR" sz="2800" b="1" i="1" dirty="0">
              <a:solidFill>
                <a:srgbClr val="C00000"/>
              </a:solidFill>
            </a:endParaRPr>
          </a:p>
          <a:p>
            <a:pPr algn="just">
              <a:buNone/>
            </a:pPr>
            <a:endParaRPr lang="fr-FR" sz="2800" b="1" i="1" dirty="0">
              <a:solidFill>
                <a:srgbClr val="C00000"/>
              </a:solidFill>
            </a:endParaRPr>
          </a:p>
          <a:p>
            <a:pPr algn="just">
              <a:buNone/>
            </a:pPr>
            <a:r>
              <a:rPr lang="fr-FR" sz="2800" b="1" i="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هناك يكون البكاء وصرير الأسنان، لأن المدعوين كثيرون والمختارين قليلون</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600731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roi qui a fait la noce et a appelé les invités est Dieu le Père. Son fils est le Christ Jésus, notre Sauveur. La noce est le monde dans lequel Il s'est manifesté, Lui qui a été enfanté charnellement par la mère de Dieu et est devenu comme l’un des hommes. Les serviteurs qu'Il a envoyés sont les prophètes qui L'ont précédé. Ils appelèrent les nations avant son avènement en disant: Celui qui doit venir arrive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الإنسان الملك الذي صنع العرس، ودعا المدعوين هو الله الآب، و</a:t>
            </a:r>
            <a:r>
              <a:rPr lang="ar-EG" sz="3600" b="1" dirty="0"/>
              <a:t>إ</a:t>
            </a:r>
            <a:r>
              <a:rPr lang="ar-SA" sz="3600" b="1" dirty="0" err="1"/>
              <a:t>بنه</a:t>
            </a:r>
            <a:r>
              <a:rPr lang="ar-SA" sz="3600" b="1" dirty="0"/>
              <a:t> هو المسيح يسوع مخلصنا</a:t>
            </a:r>
            <a:r>
              <a:rPr lang="ar-EG" sz="3600" b="1" dirty="0" err="1"/>
              <a:t>.</a:t>
            </a:r>
            <a:r>
              <a:rPr lang="ar-SA" sz="3600" b="1" dirty="0"/>
              <a:t> والعرس هو العالم الذي ظهر فيه</a:t>
            </a:r>
            <a:r>
              <a:rPr lang="ar-EG" sz="3600" b="1" dirty="0"/>
              <a:t> عندما</a:t>
            </a:r>
            <a:r>
              <a:rPr lang="ar-SA" sz="3600" b="1" dirty="0"/>
              <a:t> ولدته بالجسد والدة الإله</a:t>
            </a:r>
            <a:r>
              <a:rPr lang="ar-EG" sz="3600" b="1" dirty="0" err="1"/>
              <a:t>،</a:t>
            </a:r>
            <a:r>
              <a:rPr lang="ar-SA" sz="3600" b="1" dirty="0"/>
              <a:t> وصار مع الناس كواحد منهم، والعبيد الذين أرسلهم هم الأنبياء الذين سبقوه، ودعوا الأمم قبل مجيئه قائلين</a:t>
            </a:r>
            <a:r>
              <a:rPr lang="ar-EG" sz="3600" b="1" dirty="0" err="1"/>
              <a:t>:</a:t>
            </a:r>
            <a:r>
              <a:rPr lang="ar-SA" sz="3600" b="1" dirty="0"/>
              <a:t> إن الآتي سوف يأتي ولا </a:t>
            </a:r>
            <a:r>
              <a:rPr lang="ar-SA" sz="3600" b="1" dirty="0" err="1"/>
              <a:t>يبطئ،</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rapidement. Dans leur paresse ils ne tinrent aucun compte de leurs paroles et s'en allèrent avec insouciance, l'un à son champ, l'autre à son commerce; les autres empoignèrent les serviteurs, les maltraitèrent et les tuèrent. Le roi se mit en colère, il envoya ses troupes, fit périr les meurtriers et brûla leur ville. Quels sont ceux qui ont été conviés à la noce véritable de Dieu le Verbe. Ce sont les juifs contrevenants dont les noms ont été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فتكاسلوا ولم يقبلوا أقوالهم، ثم مضوا متهاونين</a:t>
            </a:r>
            <a:r>
              <a:rPr lang="ar-EG" sz="3600" b="1" dirty="0" err="1"/>
              <a:t>،</a:t>
            </a:r>
            <a:r>
              <a:rPr lang="ar-SA" sz="3600" b="1" dirty="0"/>
              <a:t> واحداً إلي حقله وآخر إلي تجارته والباقون أمسكوا عبيده وقتلوهم</a:t>
            </a:r>
            <a:r>
              <a:rPr lang="ar-EG" sz="3600" b="1" dirty="0" err="1"/>
              <a:t>،</a:t>
            </a:r>
            <a:r>
              <a:rPr lang="ar-SA" sz="3600" b="1" dirty="0"/>
              <a:t> فغضب الملك وأرسل عسكره وضرب أولئك القتلة وأحرق مدينتهم. من هم الناس الذين دعوا إلي الوليمة الحقيقية التي لله الكلمة إلا اليهود المخالفون الذين محيت أسماؤهم</a:t>
            </a:r>
            <a:r>
              <a:rPr lang="ar-EG" sz="3600" b="1" dirty="0"/>
              <a:t> </a:t>
            </a:r>
            <a:r>
              <a:rPr lang="ar-SA" sz="3600" b="1" dirty="0"/>
              <a:t>من سفر الحياة</a:t>
            </a:r>
            <a:r>
              <a:rPr lang="ar-EG"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effacés du livre de la Vie. Il envoya d'autres serviteurs en leur disant: allez donc aux croisées des chemins: tous ceux que vous rencontrerez, invitez-les. Ils allèrent et invitèrent de nombreuses personnes, les mauvais comme les bons, et la salle de noce fut remplie de convives. Le roi entra pour voir les convives. Il vit un homme qui ne portait pas les vêtements de noce, et lui dit :  «Mon ami, comment es-tu entré ici sans avoir de vêtement de noce?»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فعاد أيضاً وأرسل آخرين وأوصاهم هكذا قائلاً: أخرجوا إلي مسالك الطرق وأدعوا كل الذين تجدونهم. فلما خرجوا دعوا كثيرين صالحين وطالحين</a:t>
            </a:r>
            <a:r>
              <a:rPr lang="ar-EG" sz="3600" b="1" dirty="0" err="1"/>
              <a:t>،</a:t>
            </a:r>
            <a:r>
              <a:rPr lang="ar-SA" sz="3600" b="1" dirty="0"/>
              <a:t> ف</a:t>
            </a:r>
            <a:r>
              <a:rPr lang="ar-EG" sz="3600" b="1" dirty="0"/>
              <a:t>إ</a:t>
            </a:r>
            <a:r>
              <a:rPr lang="ar-SA" sz="3600" b="1" dirty="0" err="1"/>
              <a:t>متلأ</a:t>
            </a:r>
            <a:r>
              <a:rPr lang="ar-SA" sz="3600" b="1" dirty="0"/>
              <a:t> العرس من المتكئين، فلما دخل الملك لينظر المتكئين رأي هناك إنساناً لم يكن لابساً لباس العرس فقال له: يا صاحب</a:t>
            </a:r>
            <a:r>
              <a:rPr lang="ar-EG" sz="3600" b="1" dirty="0" err="1"/>
              <a:t>،</a:t>
            </a:r>
            <a:r>
              <a:rPr lang="ar-SA" sz="3600" b="1" dirty="0"/>
              <a:t> كيف دخلت هنا وليس عليك ثياب العرس ؟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53524"/>
            <a:ext cx="5616624" cy="5927804"/>
          </a:xfrm>
        </p:spPr>
        <p:txBody>
          <a:bodyPr>
            <a:noAutofit/>
          </a:bodyPr>
          <a:lstStyle/>
          <a:p>
            <a:pPr marL="0" indent="0" algn="just">
              <a:buNone/>
            </a:pPr>
            <a:r>
              <a:rPr lang="fr-FR" sz="2800" b="1" dirty="0"/>
              <a:t>L'autre garda le silence, de honte. Les serviteurs le jetèrent dans les ténèbres extérieures. Qui est cet homme, si ce n'est Judas qui s'est dépouillé du manteau céleste pour revêtir la malédiction. Il a été puni car il a renié la grâce de son maître et a osé le vendre. Pour cela il a perdu sa gloire, et son ministère a été donné à un autre.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فللوقت صمت وصار في فضيحة، ثم ألقاه الخدام إلي الظلمة الخارجية. من هو هذا الإنسان إلا يهوذا الذي تعري من الحلة </a:t>
            </a:r>
            <a:r>
              <a:rPr lang="ar-SA" sz="3600" b="1" dirty="0" err="1"/>
              <a:t>السمائية</a:t>
            </a:r>
            <a:r>
              <a:rPr lang="ar-EG" sz="3600" b="1" dirty="0" err="1"/>
              <a:t>،</a:t>
            </a:r>
            <a:r>
              <a:rPr lang="ar-SA" sz="3600" b="1" dirty="0"/>
              <a:t> ولبس اللعنة مثل الثوب، ودخلت إلي </a:t>
            </a:r>
            <a:r>
              <a:rPr lang="ar-SA" sz="3600" b="1" dirty="0" err="1"/>
              <a:t>أمعا</a:t>
            </a:r>
            <a:r>
              <a:rPr lang="ar-EG" sz="3600" b="1" dirty="0"/>
              <a:t>ئ</a:t>
            </a:r>
            <a:r>
              <a:rPr lang="ar-SA" sz="3600" b="1" dirty="0"/>
              <a:t>ه مثل </a:t>
            </a:r>
            <a:r>
              <a:rPr lang="ar-SA" sz="3600" b="1" dirty="0" err="1"/>
              <a:t>الماء؟</a:t>
            </a:r>
            <a:r>
              <a:rPr lang="ar-SA" sz="3600" b="1" dirty="0"/>
              <a:t> لأنه أنكر نعمة سيده وتجرأ أن يسلم معلمه، ف</a:t>
            </a:r>
            <a:r>
              <a:rPr lang="ar-EG" sz="3600" b="1" dirty="0"/>
              <a:t>ل</a:t>
            </a:r>
            <a:r>
              <a:rPr lang="ar-SA" sz="3600" b="1" dirty="0"/>
              <a:t>ذلك صار غريباً من مجده ورئاسة كهنوته</a:t>
            </a:r>
            <a:r>
              <a:rPr lang="ar-EG" sz="3600" b="1" dirty="0"/>
              <a:t> أخذها آخر.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032448"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140968"/>
            <a:ext cx="5616623" cy="3240359"/>
          </a:xfrm>
        </p:spPr>
        <p:txBody>
          <a:bodyPr>
            <a:normAutofit/>
          </a:bodyPr>
          <a:lstStyle/>
          <a:p>
            <a:pPr marL="0" indent="0" algn="ctr">
              <a:buNone/>
            </a:pPr>
            <a:r>
              <a:rPr lang="fr-FR" sz="2800" b="1" i="1" dirty="0">
                <a:solidFill>
                  <a:srgbClr val="C00000"/>
                </a:solidFill>
              </a:rPr>
              <a:t>Amos 5 : 18-27</a:t>
            </a:r>
          </a:p>
          <a:p>
            <a:pPr marL="0" indent="0" algn="just">
              <a:buNone/>
            </a:pPr>
            <a:r>
              <a:rPr lang="fr-FR" sz="2800" b="1" dirty="0"/>
              <a:t>Malheur à ceux qui soupirent après le jour du Seigneur! Que sera-t-il pour vous, le jour du Seigneur ? Il sera ténèbres, et non lumière.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3</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de la veille du Mercredi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58292"/>
            <a:ext cx="5457799" cy="3326981"/>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عاموس ٥ : ١٨ -٢٧</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ويل للذين يشتهون يوم الرب، ما بغيتكم في يوم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 هذا اليوم ظلام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Amoc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3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4600" b="1" i="0" u="none" strike="noStrike" kern="1200" cap="none" spc="0" normalizeH="0" baseline="0" noProof="0" dirty="0" err="1">
                <a:ln>
                  <a:noFill/>
                </a:ln>
                <a:solidFill>
                  <a:prstClr val="black"/>
                </a:solidFill>
                <a:effectLst/>
                <a:uLnTx/>
                <a:uFillTx/>
                <a:latin typeface="Athanasius"/>
                <a:ea typeface="+mn-ea"/>
                <a:cs typeface="+mn-cs"/>
              </a:rPr>
              <a:t>Ouoi</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ènnheter`èepiqumin</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èepi`èe</a:t>
            </a:r>
            <a:r>
              <a:rPr kumimoji="0" lang="fr-FR" sz="4600" b="1" i="0" u="none" strike="noStrike" kern="1200" cap="none" spc="0" normalizeH="0" baseline="0" noProof="0" dirty="0">
                <a:ln>
                  <a:noFill/>
                </a:ln>
                <a:solidFill>
                  <a:prstClr val="black"/>
                </a:solidFill>
                <a:effectLst/>
                <a:uLnTx/>
                <a:uFillTx/>
                <a:latin typeface="Athanasius"/>
                <a:ea typeface="+mn-ea"/>
                <a:cs typeface="+mn-cs"/>
              </a:rPr>
              <a:t>\</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600" b="1" i="0" u="none" strike="noStrike" kern="1200" cap="none" spc="0" normalizeH="0" baseline="0" noProof="0" dirty="0">
                <a:ln>
                  <a:noFill/>
                </a:ln>
                <a:solidFill>
                  <a:prstClr val="black"/>
                </a:solidFill>
                <a:effectLst/>
                <a:uLnTx/>
                <a:uFillTx/>
                <a:latin typeface="Athanasius"/>
                <a:ea typeface="+mn-ea"/>
                <a:cs typeface="+mn-cs"/>
              </a:rPr>
              <a:t> P_ &gt;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èerou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nwten</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èepai`èe</a:t>
            </a:r>
            <a:r>
              <a:rPr kumimoji="0" lang="fr-FR" sz="4600" b="1" i="0" u="none" strike="noStrike" kern="1200" cap="none" spc="0" normalizeH="0" baseline="0" noProof="0" dirty="0">
                <a:ln>
                  <a:noFill/>
                </a:ln>
                <a:solidFill>
                  <a:prstClr val="black"/>
                </a:solidFill>
                <a:effectLst/>
                <a:uLnTx/>
                <a:uFillTx/>
                <a:latin typeface="Athanasius"/>
                <a:ea typeface="+mn-ea"/>
                <a:cs typeface="+mn-cs"/>
              </a:rPr>
              <a:t>\</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4600" b="1" i="0" u="none" strike="noStrike" kern="1200" cap="none" spc="0" normalizeH="0" baseline="0" noProof="0" dirty="0">
                <a:ln>
                  <a:noFill/>
                </a:ln>
                <a:solidFill>
                  <a:prstClr val="black"/>
                </a:solidFill>
                <a:effectLst/>
                <a:uLnTx/>
                <a:uFillTx/>
                <a:latin typeface="Athanasius"/>
                <a:ea typeface="+mn-ea"/>
                <a:cs typeface="+mn-cs"/>
              </a:rPr>
              <a:t> `</a:t>
            </a:r>
            <a:r>
              <a:rPr kumimoji="0" lang="fr-FR" sz="46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4600" b="1" i="0" u="none" strike="noStrike" kern="1200" cap="none" spc="0" normalizeH="0" baseline="0" noProof="0" dirty="0">
                <a:ln>
                  <a:noFill/>
                </a:ln>
                <a:solidFill>
                  <a:prstClr val="black"/>
                </a:solidFill>
                <a:effectLst/>
                <a:uLnTx/>
                <a:uFillTx/>
                <a:latin typeface="Athanasius"/>
                <a:ea typeface="+mn-ea"/>
                <a:cs typeface="+mn-cs"/>
              </a:rPr>
              <a:t> P_.</a:t>
            </a:r>
            <a:br>
              <a:rPr kumimoji="0" lang="fr-FR" sz="4600" b="1" i="0" u="none" strike="noStrike" kern="1200" cap="none" spc="0" normalizeH="0" baseline="0" noProof="0" dirty="0">
                <a:ln>
                  <a:noFill/>
                </a:ln>
                <a:solidFill>
                  <a:prstClr val="black"/>
                </a:solidFill>
                <a:effectLst/>
                <a:uLnTx/>
                <a:uFillTx/>
                <a:latin typeface="Athanasius"/>
                <a:ea typeface="+mn-ea"/>
                <a:cs typeface="+mn-cs"/>
              </a:rPr>
            </a:br>
            <a:endParaRPr kumimoji="0" lang="fr-FR" sz="46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34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34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br>
              <a:rPr kumimoji="0" lang="fr-FR" sz="3800" b="1" i="0" u="none" strike="noStrike" kern="1200" cap="none" spc="0" normalizeH="0" baseline="0" noProof="0" dirty="0">
                <a:ln>
                  <a:noFill/>
                </a:ln>
                <a:solidFill>
                  <a:prstClr val="black"/>
                </a:solidFill>
                <a:effectLst/>
                <a:uLnTx/>
                <a:uFillTx/>
                <a:latin typeface="Athanasius"/>
                <a:ea typeface="+mn-ea"/>
                <a:cs typeface="+mn-cs"/>
              </a:rPr>
            </a:b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1459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Tel l'homme qui fuit devant un lion et tombe sur un ours! Il entre à la maison, appuie sa main au mur, et un serpent le mord! N'est-il pas ténèbres, le jour du Seigneur, et non lumière? Il est obscur et sans clarté! Je hais, je méprise vos fêtes et je ne puis sentir vos réunions solennelles. Quand vous m'offrez des holocaustes et vos oblations, je ne les agrée pas, le sacrifice de vos bêtes grasses, je ne le regarde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كما إذا هرب إنسان من وجه أسد فصادفته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لبوة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دخل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إلي بيته ورفع يده علي الحائط فلدغ</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 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يوم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ظلام لا 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وضباب لا ضياء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لقد أبغضت أعيادك ورذلتها ولست أشم رائحة في أيام أعيادكم العظيمة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إني إذا قربتم لي محرقاتكم وتقدماتكم لا أقبلها، ولست أنظر إلي فدية شكركم،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2597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Écarte de moi le bruit de tes cantiques, que je n'entende pas la musique de tes harpes! Mais que le droit coule comme de l'eau, et la justice, comme un torrent qui ne tarit pas. Des sacrifices et des oblations, m'en avez-vous présentés au désert, pendant quarante ans, maison d'Israël? Vous emporterez </a:t>
            </a:r>
            <a:r>
              <a:rPr lang="fr-FR" sz="2800" b="1" dirty="0" err="1"/>
              <a:t>Sakkut</a:t>
            </a:r>
            <a:r>
              <a:rPr lang="fr-FR" sz="2800" b="1" dirty="0"/>
              <a:t>, votre roi, et l'étoile de votre dieu, </a:t>
            </a:r>
            <a:r>
              <a:rPr lang="fr-FR" sz="2800" b="1" dirty="0" err="1"/>
              <a:t>Kevân</a:t>
            </a:r>
            <a:r>
              <a:rPr lang="fr-FR" sz="2800" b="1" dirty="0"/>
              <a:t>, ces images que vous vous êtes fabriquées; et je vous déporterai par-delà Damas, dit le Seigneur - Dieu Sabaot est son nom.</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أبعد عني صوت تسابيحك، ومزمار أرغنك لست أسمعه، وليجر القضاء كالماء والعدل كالوادي الذي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لايعبر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هل قربتم لي ذبائح وتقدمات في البرية أربعين سنة يا إسرائيل يقول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حملتم خيمة ملوككم وكوكب إلهكم رفات التماثيل التي صنعتموها لكم، فأسبيكم إلي 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وراء دمشق قال الرب الإله الضابط الكل هو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Ezéchiel 22 : 17 - 22</a:t>
            </a:r>
          </a:p>
          <a:p>
            <a:pPr marL="0" indent="0" algn="just">
              <a:buNone/>
            </a:pPr>
            <a:r>
              <a:rPr lang="fr-FR" sz="2800" b="1" dirty="0"/>
              <a:t>La parole du Seigneur me fut adressée en ces termes: Fils d'homme, la maison d'Israël est devenue pour moi un métal impur;</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 ١٧ –٢٢</a:t>
            </a:r>
          </a:p>
          <a:p>
            <a:pPr lvl="0" algn="just" rtl="1" fontAlgn="base">
              <a:spcBef>
                <a:spcPct val="20000"/>
              </a:spcBef>
              <a:spcAft>
                <a:spcPct val="0"/>
              </a:spcAft>
            </a:pPr>
            <a:r>
              <a:rPr lang="ar-SA" sz="3600" b="1" dirty="0"/>
              <a:t>وكانت إلي</a:t>
            </a:r>
            <a:r>
              <a:rPr lang="ar-EG" sz="3600" b="1" dirty="0"/>
              <a:t>ّ</a:t>
            </a:r>
            <a:r>
              <a:rPr lang="ar-SA" sz="3600" b="1" dirty="0"/>
              <a:t> كلمة الرب قائلاً : يا </a:t>
            </a:r>
            <a:r>
              <a:rPr lang="ar-EG" sz="3600" b="1" dirty="0"/>
              <a:t>إ</a:t>
            </a:r>
            <a:r>
              <a:rPr lang="ar-SA" sz="3600" b="1" dirty="0"/>
              <a:t>بن الإنسان</a:t>
            </a:r>
            <a:r>
              <a:rPr lang="ar-EG" sz="3600" b="1" dirty="0"/>
              <a:t> </a:t>
            </a:r>
            <a:r>
              <a:rPr lang="ar-SA" sz="3600" b="1" dirty="0" err="1"/>
              <a:t>هوذا</a:t>
            </a:r>
            <a:r>
              <a:rPr lang="ar-SA" sz="3600" b="1" dirty="0"/>
              <a:t> قد صار لدي بيت إسرائيل جميعهم خليطاً</a:t>
            </a:r>
            <a:r>
              <a:rPr lang="ar-EG" sz="3600" b="1" dirty="0" err="1"/>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`è </a:t>
            </a:r>
            <a:r>
              <a:rPr lang="fr-FR" sz="2800" b="1" dirty="0" err="1">
                <a:latin typeface="Athanasius" pitchFamily="2" charset="0"/>
              </a:rPr>
              <a:t>aoucaji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P_  ]</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&gt;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è`</a:t>
            </a:r>
            <a:r>
              <a:rPr lang="fr-FR" sz="2800" b="1" dirty="0" err="1">
                <a:latin typeface="Athanasius" pitchFamily="2" charset="0"/>
              </a:rPr>
              <a:t>èmè</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a:t>
            </a:r>
            <a:endParaRPr lang="fr-FR" sz="2800" b="1" dirty="0">
              <a:solidFill>
                <a:srgbClr val="C00000"/>
              </a:solidFill>
              <a:latin typeface="Athanasius" pitchFamily="2" charset="0"/>
              <a:cs typeface="Times New Roman" pitchFamily="18" charset="0"/>
            </a:endParaRP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ثالثة من ليلة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3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628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ef`èe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èfouab</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èfoi</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٦٤ :</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٤</a:t>
            </a:r>
            <a:r>
              <a:rPr kumimoji="0" lang="ar-EG"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أخترته وقبلته ليسكن في ديارك إلي الأبد، قدوس هو هيكلك وعجيب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5</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Saint est ton temple, il est prodigieux de justice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28133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sz="2800" b="1" dirty="0" err="1">
                <a:solidFill>
                  <a:srgbClr val="C00000"/>
                </a:solidFill>
                <a:latin typeface="Athanasius" pitchFamily="2" charset="0"/>
              </a:rPr>
              <a:t>Matqeon</a:t>
            </a:r>
            <a:r>
              <a:rPr lang="en-US" sz="2800" b="1" dirty="0">
                <a:solidFill>
                  <a:srgbClr val="C00000"/>
                </a:solidFill>
                <a:latin typeface="Athanasius" pitchFamily="2" charset="0"/>
              </a:rPr>
              <a:t>  Kev k/d/&gt; l/ /]/b/l/</a:t>
            </a:r>
            <a:endParaRPr lang="fr-FR" sz="2800" dirty="0">
              <a:solidFill>
                <a:srgbClr val="C00000"/>
              </a:solidFill>
              <a:latin typeface="Athanasius" pitchFamily="2" charset="0"/>
            </a:endParaRPr>
          </a:p>
          <a:p>
            <a:pPr marL="0" indent="0" algn="just">
              <a:buNone/>
            </a:pP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de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&gt; `</a:t>
            </a:r>
            <a:r>
              <a:rPr lang="en-US" sz="2000" b="1" dirty="0" err="1">
                <a:latin typeface="Athanasius" pitchFamily="2" charset="0"/>
              </a:rPr>
              <a:t>èmmon</a:t>
            </a:r>
            <a:r>
              <a:rPr lang="en-US" sz="2000" b="1" dirty="0">
                <a:latin typeface="Athanasius" pitchFamily="2" charset="0"/>
              </a:rPr>
              <a:t> `è\li `</a:t>
            </a:r>
            <a:r>
              <a:rPr lang="en-US" sz="2000" b="1" dirty="0" err="1">
                <a:latin typeface="Athanasius" pitchFamily="2" charset="0"/>
              </a:rPr>
              <a:t>èemi</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&gt; </a:t>
            </a:r>
            <a:r>
              <a:rPr lang="en-US" sz="2000" b="1" dirty="0" err="1">
                <a:latin typeface="Athanasius" pitchFamily="2" charset="0"/>
              </a:rPr>
              <a:t>oude</a:t>
            </a:r>
            <a:r>
              <a:rPr lang="en-US" sz="2000" b="1" dirty="0">
                <a:latin typeface="Athanasius" pitchFamily="2" charset="0"/>
              </a:rPr>
              <a:t> </a:t>
            </a:r>
            <a:r>
              <a:rPr lang="en-US" sz="2000" b="1" dirty="0" err="1">
                <a:latin typeface="Athanasius" pitchFamily="2" charset="0"/>
              </a:rPr>
              <a:t>niaggeloc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nivhou`èi</a:t>
            </a:r>
            <a:r>
              <a:rPr lang="en-US" sz="2000" b="1" dirty="0">
                <a:latin typeface="Athanasius" pitchFamily="2" charset="0"/>
              </a:rPr>
              <a:t> &gt; `</a:t>
            </a:r>
            <a:r>
              <a:rPr lang="en-US" sz="2000" b="1" dirty="0" err="1">
                <a:latin typeface="Athanasius" pitchFamily="2" charset="0"/>
              </a:rPr>
              <a:t>èebhl</a:t>
            </a:r>
            <a:r>
              <a:rPr lang="en-US" sz="2000" b="1" dirty="0">
                <a:latin typeface="Athanasius" pitchFamily="2" charset="0"/>
              </a:rPr>
              <a:t> `</a:t>
            </a:r>
            <a:r>
              <a:rPr lang="en-US" sz="2000" b="1" dirty="0" err="1">
                <a:latin typeface="Athanasius" pitchFamily="2" charset="0"/>
              </a:rPr>
              <a:t>èeViwt</a:t>
            </a:r>
            <a:r>
              <a:rPr lang="en-US" sz="2000" b="1" dirty="0">
                <a:latin typeface="Athanasius" pitchFamily="2" charset="0"/>
              </a:rPr>
              <a:t> `</a:t>
            </a:r>
            <a:r>
              <a:rPr lang="en-US" sz="2000" b="1" dirty="0" err="1">
                <a:latin typeface="Athanasius" pitchFamily="2" charset="0"/>
              </a:rPr>
              <a:t>èmmauatf</a:t>
            </a:r>
            <a:r>
              <a:rPr lang="en-US" sz="2000" b="1" dirty="0">
                <a:latin typeface="Athanasius" pitchFamily="2" charset="0"/>
              </a:rPr>
              <a:t>. </a:t>
            </a:r>
            <a:r>
              <a:rPr lang="en-US" sz="2000" b="1" dirty="0" err="1">
                <a:latin typeface="Athanasius" pitchFamily="2" charset="0"/>
              </a:rPr>
              <a:t>M`èvrh</a:t>
            </a:r>
            <a:r>
              <a:rPr lang="en-US" sz="2000" b="1" dirty="0">
                <a:latin typeface="Athanasius" pitchFamily="2" charset="0"/>
              </a:rPr>
              <a:t>; gar `</a:t>
            </a:r>
            <a:r>
              <a:rPr lang="en-US" sz="2000" b="1" dirty="0" err="1">
                <a:latin typeface="Athanasius" pitchFamily="2" charset="0"/>
              </a:rPr>
              <a:t>ènni`èe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Nw`èe</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peqna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ètparoucia</a:t>
            </a:r>
            <a:r>
              <a:rPr lang="en-US" sz="2000" b="1" dirty="0">
                <a:latin typeface="Athanasius" pitchFamily="2" charset="0"/>
              </a:rPr>
              <a:t> </a:t>
            </a:r>
            <a:r>
              <a:rPr lang="en-US" sz="2000" b="1" dirty="0" err="1">
                <a:latin typeface="Athanasius" pitchFamily="2" charset="0"/>
              </a:rPr>
              <a:t>èè`èm`èp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gar `</a:t>
            </a:r>
            <a:r>
              <a:rPr lang="en-US" sz="2000" b="1" dirty="0" err="1">
                <a:latin typeface="Athanasius" pitchFamily="2" charset="0"/>
              </a:rPr>
              <a:t>èenau</a:t>
            </a:r>
            <a:r>
              <a:rPr lang="en-US" sz="2000" b="1" dirty="0">
                <a:latin typeface="Athanasius" pitchFamily="2" charset="0"/>
              </a:rPr>
              <a:t>]op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et'ajwf</a:t>
            </a:r>
            <a:r>
              <a:rPr lang="en-US" sz="2000" b="1" dirty="0">
                <a:latin typeface="Athanasius" pitchFamily="2" charset="0"/>
              </a:rPr>
              <a:t> `</a:t>
            </a:r>
            <a:r>
              <a:rPr lang="en-US" sz="2000" b="1" dirty="0" err="1">
                <a:latin typeface="Athanasius" pitchFamily="2" charset="0"/>
              </a:rPr>
              <a:t>èmpikataklucmoc</a:t>
            </a:r>
            <a:r>
              <a:rPr lang="en-US" sz="2000" b="1" dirty="0">
                <a:latin typeface="Athanasius" pitchFamily="2" charset="0"/>
              </a:rPr>
              <a:t> </a:t>
            </a:r>
            <a:r>
              <a:rPr lang="en-US" sz="2000" b="1" dirty="0" err="1">
                <a:latin typeface="Athanasius" pitchFamily="2" charset="0"/>
              </a:rPr>
              <a:t>euouwm</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eucw</a:t>
            </a:r>
            <a:r>
              <a:rPr lang="en-US" sz="2000" b="1" dirty="0">
                <a:latin typeface="Athanasius" pitchFamily="2" charset="0"/>
              </a:rPr>
              <a:t> &gt; </a:t>
            </a:r>
            <a:r>
              <a:rPr lang="en-US" sz="2000" b="1" dirty="0" err="1">
                <a:latin typeface="Athanasius" pitchFamily="2" charset="0"/>
              </a:rPr>
              <a:t>eusi`èc</a:t>
            </a:r>
            <a:r>
              <a:rPr lang="en-US" sz="2000" b="1" dirty="0">
                <a:latin typeface="Athanasius" pitchFamily="2" charset="0"/>
              </a:rPr>
              <a:t>\</a:t>
            </a:r>
            <a:r>
              <a:rPr lang="en-US" sz="2000" b="1" dirty="0" err="1">
                <a:latin typeface="Athanasius" pitchFamily="2" charset="0"/>
              </a:rPr>
              <a:t>imi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eusi</a:t>
            </a:r>
            <a:r>
              <a:rPr lang="en-US" sz="2000" b="1" dirty="0">
                <a:latin typeface="Athanasius" pitchFamily="2" charset="0"/>
              </a:rPr>
              <a:t>\</a:t>
            </a:r>
            <a:r>
              <a:rPr lang="en-US" sz="2000" b="1" dirty="0" err="1">
                <a:latin typeface="Athanasius" pitchFamily="2" charset="0"/>
              </a:rPr>
              <a:t>ai</a:t>
            </a:r>
            <a:r>
              <a:rPr lang="en-US" sz="2000" b="1" dirty="0">
                <a:latin typeface="Athanasius" pitchFamily="2" charset="0"/>
              </a:rPr>
              <a:t> &gt; ]a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èeta</a:t>
            </a:r>
            <a:r>
              <a:rPr lang="en-US" sz="2000" b="1" dirty="0">
                <a:latin typeface="Athanasius" pitchFamily="2" charset="0"/>
              </a:rPr>
              <a:t> </a:t>
            </a:r>
            <a:r>
              <a:rPr lang="en-US" sz="2000" b="1" dirty="0" err="1">
                <a:latin typeface="Athanasius" pitchFamily="2" charset="0"/>
              </a:rPr>
              <a:t>Nw`èe</a:t>
            </a:r>
            <a:r>
              <a:rPr lang="en-US" sz="2000" b="1" dirty="0">
                <a:latin typeface="Athanasius" pitchFamily="2" charset="0"/>
              </a:rPr>
              <a:t> ]</a:t>
            </a:r>
            <a:r>
              <a:rPr lang="en-US" sz="2000" b="1" dirty="0" err="1">
                <a:latin typeface="Athanasius" pitchFamily="2" charset="0"/>
              </a:rPr>
              <a:t>enaf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èe;kubwtoc</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èmpou`èemi</a:t>
            </a:r>
            <a:r>
              <a:rPr lang="en-US" sz="2000" b="1" dirty="0">
                <a:latin typeface="Athanasius" pitchFamily="2" charset="0"/>
              </a:rPr>
              <a:t> ]</a:t>
            </a:r>
            <a:r>
              <a:rPr lang="en-US" sz="2000" b="1" dirty="0" err="1">
                <a:latin typeface="Athanasius" pitchFamily="2" charset="0"/>
              </a:rPr>
              <a:t>atef`èi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pikata`èklucmoc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èntefel</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èpjin`èi</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&gt; tote `</a:t>
            </a:r>
            <a:r>
              <a:rPr lang="en-US" sz="2000" b="1" dirty="0" err="1">
                <a:latin typeface="Athanasius" pitchFamily="2" charset="0"/>
              </a:rPr>
              <a:t>ècnau</a:t>
            </a:r>
            <a:r>
              <a:rPr lang="en-US" sz="2000" b="1" dirty="0">
                <a:latin typeface="Athanasius" pitchFamily="2" charset="0"/>
              </a:rPr>
              <a:t> </a:t>
            </a:r>
            <a:r>
              <a:rPr lang="en-US" sz="2000" b="1" dirty="0" err="1">
                <a:latin typeface="Athanasius" pitchFamily="2" charset="0"/>
              </a:rPr>
              <a:t>euxh</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ètkoi</a:t>
            </a:r>
            <a:r>
              <a:rPr lang="en-US" sz="2000" b="1" dirty="0">
                <a:latin typeface="Athanasius" pitchFamily="2" charset="0"/>
              </a:rPr>
              <a:t> &gt;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eu`èeolf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eu`èexaf</a:t>
            </a:r>
            <a:r>
              <a:rPr lang="en-US" sz="2000" b="1" dirty="0">
                <a:latin typeface="Athanasius" pitchFamily="2" charset="0"/>
              </a:rPr>
              <a:t>&gt;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ècnou;eunout</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oueuni</a:t>
            </a:r>
            <a:r>
              <a:rPr lang="en-US" sz="2000" b="1" dirty="0">
                <a:latin typeface="Athanasius" pitchFamily="2" charset="0"/>
              </a:rPr>
              <a:t> &gt; </a:t>
            </a:r>
            <a:r>
              <a:rPr lang="en-US" sz="2000" b="1" dirty="0" err="1">
                <a:latin typeface="Athanasius" pitchFamily="2" charset="0"/>
              </a:rPr>
              <a:t>ou`èi</a:t>
            </a:r>
            <a:r>
              <a:rPr lang="en-US" sz="2000" b="1" dirty="0">
                <a:latin typeface="Athanasius" pitchFamily="2" charset="0"/>
              </a:rPr>
              <a:t> </a:t>
            </a:r>
            <a:r>
              <a:rPr lang="en-US" sz="2000" b="1" dirty="0" err="1">
                <a:latin typeface="Athanasius" pitchFamily="2" charset="0"/>
              </a:rPr>
              <a:t>eu`èeolc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ou`èi</a:t>
            </a:r>
            <a:r>
              <a:rPr lang="en-US" sz="2000" b="1" dirty="0">
                <a:latin typeface="Athanasius" pitchFamily="2" charset="0"/>
              </a:rPr>
              <a:t> </a:t>
            </a:r>
            <a:r>
              <a:rPr lang="en-US" sz="2000" b="1" dirty="0" err="1">
                <a:latin typeface="Athanasius" pitchFamily="2" charset="0"/>
              </a:rPr>
              <a:t>eu`èexac</a:t>
            </a:r>
            <a:r>
              <a:rPr lang="en-US" sz="2000" b="1" dirty="0">
                <a:latin typeface="Athanasius" pitchFamily="2" charset="0"/>
              </a:rPr>
              <a:t>.</a:t>
            </a:r>
          </a:p>
          <a:p>
            <a:pPr marL="0" indent="0" algn="just">
              <a:buNone/>
            </a:pPr>
            <a:r>
              <a:rPr lang="en-US" sz="2000" b="1" dirty="0" err="1">
                <a:latin typeface="Athanasius" pitchFamily="2" charset="0"/>
              </a:rPr>
              <a:t>Rwic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tetenemi</a:t>
            </a:r>
            <a:r>
              <a:rPr lang="en-US" sz="2000" b="1" dirty="0">
                <a:latin typeface="Athanasius" pitchFamily="2" charset="0"/>
              </a:rPr>
              <a:t> an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èare</a:t>
            </a:r>
            <a:r>
              <a:rPr lang="en-US" sz="2000" b="1" dirty="0">
                <a:latin typeface="Athanasius" pitchFamily="2" charset="0"/>
              </a:rPr>
              <a:t> </a:t>
            </a:r>
            <a:r>
              <a:rPr lang="en-US" sz="2000" b="1" dirty="0" err="1">
                <a:latin typeface="Athanasius" pitchFamily="2" charset="0"/>
              </a:rPr>
              <a:t>peten</a:t>
            </a:r>
            <a:r>
              <a:rPr lang="en-US" sz="2000" b="1" dirty="0">
                <a:latin typeface="Athanasius" pitchFamily="2" charset="0"/>
              </a:rPr>
              <a:t>_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 `</a:t>
            </a:r>
            <a:r>
              <a:rPr lang="en-US" sz="2000" b="1" dirty="0" err="1">
                <a:latin typeface="Athanasius" pitchFamily="2" charset="0"/>
              </a:rPr>
              <a:t>ènounou</a:t>
            </a:r>
            <a:r>
              <a:rPr lang="en-US" sz="2000" b="1" dirty="0">
                <a:latin typeface="Athanasius" pitchFamily="2" charset="0"/>
              </a:rPr>
              <a:t> &gt; </a:t>
            </a: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èari`èemi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èenare</a:t>
            </a:r>
            <a:r>
              <a:rPr lang="en-US" sz="2000" b="1" dirty="0">
                <a:latin typeface="Athanasius" pitchFamily="2" charset="0"/>
              </a:rPr>
              <a:t> </a:t>
            </a:r>
            <a:r>
              <a:rPr lang="en-US" sz="2000" b="1" dirty="0" err="1">
                <a:latin typeface="Athanasius" pitchFamily="2" charset="0"/>
              </a:rPr>
              <a:t>pinebhi</a:t>
            </a:r>
            <a:r>
              <a:rPr lang="en-US" sz="2000" b="1" dirty="0">
                <a:latin typeface="Athanasius" pitchFamily="2" charset="0"/>
              </a:rPr>
              <a:t> `</a:t>
            </a:r>
            <a:r>
              <a:rPr lang="en-US" sz="2000" b="1" dirty="0" err="1">
                <a:latin typeface="Athanasius" pitchFamily="2" charset="0"/>
              </a:rPr>
              <a:t>èemi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èare</a:t>
            </a:r>
            <a:r>
              <a:rPr lang="en-US" sz="2000" b="1" dirty="0">
                <a:latin typeface="Athanasius" pitchFamily="2" charset="0"/>
              </a:rPr>
              <a:t> </a:t>
            </a:r>
            <a:r>
              <a:rPr lang="en-US" sz="2000" b="1" dirty="0" err="1">
                <a:latin typeface="Athanasius" pitchFamily="2" charset="0"/>
              </a:rPr>
              <a:t>piconi</a:t>
            </a:r>
            <a:r>
              <a:rPr lang="en-US" sz="2000" b="1" dirty="0">
                <a:latin typeface="Athanasius" pitchFamily="2" charset="0"/>
              </a:rPr>
              <a:t>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 `</a:t>
            </a:r>
            <a:r>
              <a:rPr lang="en-US" sz="2000" b="1" dirty="0" err="1">
                <a:latin typeface="Athanasius" pitchFamily="2" charset="0"/>
              </a:rPr>
              <a:t>ènounou</a:t>
            </a:r>
            <a:r>
              <a:rPr lang="en-US" sz="2000" b="1" dirty="0">
                <a:latin typeface="Athanasius" pitchFamily="2" charset="0"/>
              </a:rPr>
              <a:t> &gt; </a:t>
            </a:r>
            <a:r>
              <a:rPr lang="en-US" sz="2000" b="1" dirty="0" err="1">
                <a:latin typeface="Athanasius" pitchFamily="2" charset="0"/>
              </a:rPr>
              <a:t>nafnarwic</a:t>
            </a:r>
            <a:r>
              <a:rPr lang="en-US" sz="2000" b="1" dirty="0">
                <a:latin typeface="Athanasius" pitchFamily="2" charset="0"/>
              </a:rPr>
              <a:t>&gt;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èntef`è</a:t>
            </a:r>
            <a:r>
              <a:rPr lang="en-US" sz="2000" b="1" dirty="0">
                <a:latin typeface="Athanasius" pitchFamily="2" charset="0"/>
              </a:rPr>
              <a:t>]</a:t>
            </a:r>
            <a:r>
              <a:rPr lang="en-US" sz="2000" b="1" dirty="0" err="1">
                <a:latin typeface="Athanasius" pitchFamily="2" charset="0"/>
              </a:rPr>
              <a:t>temxau</a:t>
            </a:r>
            <a:r>
              <a:rPr lang="en-US" sz="2000" b="1" dirty="0">
                <a:latin typeface="Athanasius" pitchFamily="2" charset="0"/>
              </a:rPr>
              <a:t> `</a:t>
            </a:r>
            <a:r>
              <a:rPr lang="en-US" sz="2000" b="1" dirty="0" err="1">
                <a:latin typeface="Athanasius" pitchFamily="2" charset="0"/>
              </a:rPr>
              <a:t>èesi</a:t>
            </a:r>
            <a:r>
              <a:rPr lang="en-US" sz="2000" b="1" dirty="0">
                <a:latin typeface="Athanasius" pitchFamily="2" charset="0"/>
              </a:rPr>
              <a:t> `</a:t>
            </a:r>
            <a:r>
              <a:rPr lang="en-US" sz="2000" b="1" dirty="0" err="1">
                <a:latin typeface="Athanasius" pitchFamily="2" charset="0"/>
              </a:rPr>
              <a:t>èmpefhi</a:t>
            </a:r>
            <a:r>
              <a:rPr lang="en-US" sz="2000" b="1" dirty="0">
                <a:latin typeface="Athanasius" pitchFamily="2" charset="0"/>
              </a:rPr>
              <a:t> &gt;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wten</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èeretencebtwt</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èetetencwoun</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an ere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èm`èvrwmi</a:t>
            </a:r>
            <a:r>
              <a:rPr lang="en-US" sz="2000" b="1" dirty="0">
                <a:latin typeface="Athanasius" pitchFamily="2" charset="0"/>
              </a:rPr>
              <a:t> </a:t>
            </a:r>
            <a:r>
              <a:rPr lang="en-US" sz="2000" b="1" dirty="0" err="1">
                <a:latin typeface="Athanasius" pitchFamily="2" charset="0"/>
              </a:rPr>
              <a:t>nhou</a:t>
            </a:r>
            <a:r>
              <a:rPr lang="en-US" sz="2000" b="1" dirty="0">
                <a:latin typeface="Athanasius" pitchFamily="2" charset="0"/>
              </a:rPr>
              <a:t> `</a:t>
            </a:r>
            <a:r>
              <a:rPr lang="en-US" sz="2000" b="1" dirty="0" err="1">
                <a:latin typeface="Athanasius" pitchFamily="2" charset="0"/>
              </a:rPr>
              <a:t>èn'htc</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ara</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pipictoc</a:t>
            </a:r>
            <a:r>
              <a:rPr lang="en-US" sz="2000" b="1" dirty="0">
                <a:latin typeface="Athanasius" pitchFamily="2" charset="0"/>
              </a:rPr>
              <a:t> `</a:t>
            </a:r>
            <a:r>
              <a:rPr lang="en-US" sz="2000" b="1" dirty="0" err="1">
                <a:latin typeface="Athanasius" pitchFamily="2" charset="0"/>
              </a:rPr>
              <a:t>èmbwk</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èncabe</a:t>
            </a:r>
            <a:r>
              <a:rPr lang="en-US" sz="2000" b="1" dirty="0">
                <a:latin typeface="Athanasius" pitchFamily="2" charset="0"/>
              </a:rPr>
              <a:t>&gt; </a:t>
            </a:r>
            <a:r>
              <a:rPr lang="en-US" sz="2000" b="1" dirty="0" err="1">
                <a:latin typeface="Athanasius" pitchFamily="2" charset="0"/>
              </a:rPr>
              <a:t>vh`èete</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_ </a:t>
            </a:r>
            <a:r>
              <a:rPr lang="en-US" sz="2000" b="1" dirty="0" err="1">
                <a:latin typeface="Athanasius" pitchFamily="2" charset="0"/>
              </a:rPr>
              <a:t>naxaf</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nef`èebiaik</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èntou`è're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èpchou</a:t>
            </a:r>
            <a:r>
              <a:rPr lang="en-US" sz="2000" b="1" dirty="0">
                <a:latin typeface="Athanasius" pitchFamily="2" charset="0"/>
              </a:rPr>
              <a:t> `</a:t>
            </a:r>
            <a:r>
              <a:rPr lang="en-US" sz="2000" b="1" dirty="0" err="1">
                <a:latin typeface="Athanasius" pitchFamily="2" charset="0"/>
              </a:rPr>
              <a:t>ènthic</a:t>
            </a:r>
            <a:r>
              <a:rPr lang="en-US" sz="2000" b="1" dirty="0">
                <a:latin typeface="Athanasius" pitchFamily="2" charset="0"/>
              </a:rPr>
              <a:t> &gt; `</a:t>
            </a:r>
            <a:r>
              <a:rPr lang="en-US" sz="2000" b="1" dirty="0" err="1">
                <a:latin typeface="Athanasius" pitchFamily="2" charset="0"/>
              </a:rPr>
              <a:t>èwouniatf</a:t>
            </a:r>
            <a:r>
              <a:rPr lang="en-US" sz="2000" b="1" dirty="0">
                <a:latin typeface="Athanasius" pitchFamily="2" charset="0"/>
              </a:rPr>
              <a:t> `</a:t>
            </a:r>
            <a:r>
              <a:rPr lang="en-US" sz="2000" b="1" dirty="0" err="1">
                <a:latin typeface="Athanasius" pitchFamily="2" charset="0"/>
              </a:rPr>
              <a:t>èmpibwk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&gt;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wp</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an`èi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_ `</a:t>
            </a:r>
            <a:r>
              <a:rPr lang="en-US" sz="2000" b="1" dirty="0" err="1">
                <a:latin typeface="Athanasius" pitchFamily="2" charset="0"/>
              </a:rPr>
              <a:t>èntefjemf</a:t>
            </a:r>
            <a:r>
              <a:rPr lang="en-US" sz="2000" b="1" dirty="0">
                <a:latin typeface="Athanasius" pitchFamily="2" charset="0"/>
              </a:rPr>
              <a:t> </a:t>
            </a:r>
            <a:r>
              <a:rPr lang="en-US" sz="2000" b="1" dirty="0" err="1">
                <a:latin typeface="Athanasius" pitchFamily="2" charset="0"/>
              </a:rPr>
              <a:t>ef`èiri</a:t>
            </a:r>
            <a:r>
              <a:rPr lang="en-US" sz="2000" b="1" dirty="0">
                <a:latin typeface="Athanasius" pitchFamily="2" charset="0"/>
              </a:rPr>
              <a:t> `</a:t>
            </a:r>
            <a:r>
              <a:rPr lang="en-US" sz="2000" b="1" dirty="0" err="1">
                <a:latin typeface="Athanasius" pitchFamily="2" charset="0"/>
              </a:rPr>
              <a:t>èmpairh</a:t>
            </a:r>
            <a:r>
              <a:rPr lang="en-US" sz="2000" b="1" dirty="0">
                <a:latin typeface="Athanasius" pitchFamily="2" charset="0"/>
              </a:rPr>
              <a:t>; &gt; `</a:t>
            </a:r>
            <a:r>
              <a:rPr lang="en-US" sz="2000" b="1" dirty="0" err="1">
                <a:latin typeface="Athanasius" pitchFamily="2" charset="0"/>
              </a:rPr>
              <a:t>èamhn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ef`èexaf</a:t>
            </a:r>
            <a:r>
              <a:rPr lang="en-US" sz="2000" b="1" dirty="0">
                <a:latin typeface="Athanasius" pitchFamily="2" charset="0"/>
              </a:rPr>
              <a:t>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petentaf</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a:t>
            </a:r>
          </a:p>
          <a:p>
            <a:pPr marL="0" indent="0" algn="just">
              <a:buNone/>
            </a:pPr>
            <a:r>
              <a:rPr lang="en-US" sz="2000" b="1" dirty="0">
                <a:latin typeface="Athanasius" pitchFamily="2" charset="0"/>
              </a:rPr>
              <a:t> E]</a:t>
            </a:r>
            <a:r>
              <a:rPr lang="en-US" sz="2000" b="1" dirty="0" err="1">
                <a:latin typeface="Athanasius" pitchFamily="2" charset="0"/>
              </a:rPr>
              <a:t>wp</a:t>
            </a:r>
            <a:r>
              <a:rPr lang="en-US" sz="2000" b="1" dirty="0">
                <a:latin typeface="Athanasius" pitchFamily="2" charset="0"/>
              </a:rPr>
              <a:t> de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anjoc</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pibwk</a:t>
            </a:r>
            <a:r>
              <a:rPr lang="en-US" sz="2000" b="1" dirty="0">
                <a:latin typeface="Athanasius" pitchFamily="2" charset="0"/>
              </a:rPr>
              <a:t> et\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a:t>
            </a:r>
            <a:r>
              <a:rPr lang="en-US" sz="2000" b="1" dirty="0" err="1">
                <a:latin typeface="Athanasius" pitchFamily="2" charset="0"/>
              </a:rPr>
              <a:t>ht</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Pa_ </a:t>
            </a:r>
            <a:r>
              <a:rPr lang="en-US" sz="2000" b="1" dirty="0" err="1">
                <a:latin typeface="Athanasius" pitchFamily="2" charset="0"/>
              </a:rPr>
              <a:t>nawck</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èntefer</a:t>
            </a:r>
            <a:r>
              <a:rPr lang="en-US" sz="2000" b="1" dirty="0">
                <a:latin typeface="Athanasius" pitchFamily="2" charset="0"/>
              </a:rPr>
              <a:t>\</a:t>
            </a:r>
            <a:r>
              <a:rPr lang="en-US" sz="2000" b="1" dirty="0" err="1">
                <a:latin typeface="Athanasius" pitchFamily="2" charset="0"/>
              </a:rPr>
              <a:t>htc</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ioui</a:t>
            </a:r>
            <a:r>
              <a:rPr lang="en-US" sz="2000" b="1" dirty="0">
                <a:latin typeface="Athanasius" pitchFamily="2" charset="0"/>
              </a:rPr>
              <a:t>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a:t>
            </a:r>
            <a:r>
              <a:rPr lang="en-US" sz="2000" b="1" dirty="0" err="1">
                <a:latin typeface="Athanasius" pitchFamily="2" charset="0"/>
              </a:rPr>
              <a:t>ènebiaik</a:t>
            </a:r>
            <a:r>
              <a:rPr lang="en-US" sz="2000" b="1" dirty="0">
                <a:latin typeface="Athanasius" pitchFamily="2" charset="0"/>
              </a:rPr>
              <a:t> &gt; `</a:t>
            </a:r>
            <a:r>
              <a:rPr lang="en-US" sz="2000" b="1" dirty="0" err="1">
                <a:latin typeface="Athanasius" pitchFamily="2" charset="0"/>
              </a:rPr>
              <a:t>èntef</a:t>
            </a:r>
            <a:r>
              <a:rPr lang="en-US" sz="2000" b="1" dirty="0">
                <a:latin typeface="Athanasius" pitchFamily="2" charset="0"/>
              </a:rPr>
              <a:t> </a:t>
            </a:r>
            <a:r>
              <a:rPr lang="en-US" sz="2000" b="1" dirty="0" err="1">
                <a:latin typeface="Athanasius" pitchFamily="2" charset="0"/>
              </a:rPr>
              <a:t>ouwm</a:t>
            </a:r>
            <a:r>
              <a:rPr lang="en-US" sz="2000" b="1" dirty="0">
                <a:latin typeface="Athanasius" pitchFamily="2" charset="0"/>
              </a:rPr>
              <a:t> de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èntefcw</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nhetqa'i</a:t>
            </a:r>
            <a:r>
              <a:rPr lang="en-US" sz="2000" b="1" dirty="0">
                <a:latin typeface="Athanasius" pitchFamily="2" charset="0"/>
              </a:rPr>
              <a:t>&gt; </a:t>
            </a:r>
            <a:r>
              <a:rPr lang="en-US" sz="2000" b="1" dirty="0" err="1">
                <a:latin typeface="Athanasius" pitchFamily="2" charset="0"/>
              </a:rPr>
              <a:t>ef`èe`èi</a:t>
            </a:r>
            <a:r>
              <a:rPr lang="en-US" sz="2000" b="1" dirty="0">
                <a:latin typeface="Athanasius" pitchFamily="2" charset="0"/>
              </a:rPr>
              <a:t> de `</a:t>
            </a:r>
            <a:r>
              <a:rPr lang="en-US" sz="2000" b="1" dirty="0" err="1">
                <a:latin typeface="Athanasius" pitchFamily="2" charset="0"/>
              </a:rPr>
              <a:t>ènje</a:t>
            </a:r>
            <a:r>
              <a:rPr lang="en-US" sz="2000" b="1" dirty="0">
                <a:latin typeface="Athanasius" pitchFamily="2" charset="0"/>
              </a:rPr>
              <a:t> P_ `</a:t>
            </a:r>
            <a:r>
              <a:rPr lang="en-US" sz="2000" b="1" dirty="0" err="1">
                <a:latin typeface="Athanasius" pitchFamily="2" charset="0"/>
              </a:rPr>
              <a:t>èmpibwk</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èeten`èfjou</a:t>
            </a:r>
            <a:r>
              <a:rPr lang="en-US" sz="2000" b="1" dirty="0">
                <a:latin typeface="Athanasius" pitchFamily="2" charset="0"/>
              </a:rPr>
              <a:t>]t '</a:t>
            </a:r>
            <a:r>
              <a:rPr lang="en-US" sz="2000" b="1" dirty="0" err="1">
                <a:latin typeface="Athanasius" pitchFamily="2" charset="0"/>
              </a:rPr>
              <a:t>ajwf</a:t>
            </a:r>
            <a:r>
              <a:rPr lang="en-US" sz="2000" b="1" dirty="0">
                <a:latin typeface="Athanasius" pitchFamily="2" charset="0"/>
              </a:rPr>
              <a:t> an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èeten`èfcwoun</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an&gt;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ef`èevorjf</a:t>
            </a:r>
            <a:r>
              <a:rPr lang="en-US" sz="2000" b="1" dirty="0">
                <a:latin typeface="Athanasius" pitchFamily="2" charset="0"/>
              </a:rPr>
              <a:t> </a:t>
            </a:r>
            <a:r>
              <a:rPr lang="en-US" sz="2000" b="1" dirty="0" err="1">
                <a:latin typeface="Athanasius" pitchFamily="2" charset="0"/>
              </a:rPr>
              <a:t>tefmh</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ef`èexw</a:t>
            </a:r>
            <a:r>
              <a:rPr lang="en-US" sz="2000" b="1" dirty="0">
                <a:latin typeface="Athanasius" pitchFamily="2" charset="0"/>
              </a:rPr>
              <a:t> `</a:t>
            </a:r>
            <a:r>
              <a:rPr lang="en-US" sz="2000" b="1" dirty="0" err="1">
                <a:latin typeface="Athanasius" pitchFamily="2" charset="0"/>
              </a:rPr>
              <a:t>ènteftoi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]obi &gt; pima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èvrimi</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pi`ècqerter</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ninaj</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endParaRPr lang="en-US" sz="2100" b="1" dirty="0">
              <a:solidFill>
                <a:srgbClr val="C00000"/>
              </a:solidFill>
              <a:latin typeface="Athanasius" pitchFamily="2" charset="0"/>
            </a:endParaRPr>
          </a:p>
          <a:p>
            <a:pPr marL="0" indent="0" algn="just">
              <a:buNone/>
            </a:pPr>
            <a:r>
              <a:rPr lang="en-US" sz="2100" b="1" dirty="0">
                <a:solidFill>
                  <a:srgbClr val="C00000"/>
                </a:solidFill>
                <a:latin typeface="Athanasius" pitchFamily="2" charset="0"/>
              </a:rPr>
              <a:t>Do[a ci </a:t>
            </a:r>
            <a:r>
              <a:rPr lang="en-US" sz="2100" b="1" dirty="0" err="1">
                <a:solidFill>
                  <a:srgbClr val="C00000"/>
                </a:solidFill>
                <a:latin typeface="Athanasius" pitchFamily="2" charset="0"/>
              </a:rPr>
              <a:t>Kuri`e</a:t>
            </a:r>
            <a:r>
              <a:rPr lang="en-US" sz="21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5" name="Rectangle 74">
            <a:extLst>
              <a:ext uri="{FF2B5EF4-FFF2-40B4-BE49-F238E27FC236}">
                <a16:creationId xmlns:a16="http://schemas.microsoft.com/office/drawing/2014/main" id="{9D7492D4-68C9-49DF-86E8-2E5E383D1E3C}"/>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sont tous du cuivre, de l'étain, du fer et du plomb dans une fournaise: c'est un métal impur. C'est pourquoi, ainsi parle le Seigneur Dieu: Puisque vous êtes tous du métal impur, eh bien! Je vais vous rassembler au milieu de Jérusalem. Comme on rassemble argent, cuivre, fer, plomb et étain dans une fournaise pour attiser le feu dessus et les faire fondre, ainsi je vous rassemblerai dans ma colère et ma fureur et je vous ferai fondre;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نحاساً وقصديراً وحديداً ورصاصاً مخلوطاً مع الفضة، لأجل ذلك قل هذا ما يقوله الرب: بما أنكم جميعاً قد صرتم إمتزاجاً واحداً فل</a:t>
            </a:r>
            <a:r>
              <a:rPr lang="ar-EG" sz="3600" b="1" dirty="0"/>
              <a:t>أ</a:t>
            </a:r>
            <a:r>
              <a:rPr lang="ar-SA" sz="3600" b="1" dirty="0"/>
              <a:t>جل هذا ها أنا أخذكم في أورشليم كما أخذ الفضة والنحاس والحديد والرصاص والقصدير في وسط الأتون، لنفخ النار عليها لسب</a:t>
            </a:r>
            <a:r>
              <a:rPr lang="ar-EG" sz="3600" b="1" dirty="0"/>
              <a:t>ك</a:t>
            </a:r>
            <a:r>
              <a:rPr lang="ar-SA" sz="3600" b="1" dirty="0"/>
              <a:t>ها، وهكذا آخذكم إلي برجزي وأجمعكم وأذيبكم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925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Wouniatf</a:t>
            </a:r>
            <a:r>
              <a:rPr lang="en-US" sz="4400" b="1" dirty="0">
                <a:latin typeface="Athanasius" pitchFamily="2" charset="0"/>
              </a:rPr>
              <a:t> `</a:t>
            </a:r>
            <a:r>
              <a:rPr lang="en-US" sz="4400" b="1" dirty="0" err="1">
                <a:latin typeface="Athanasius" pitchFamily="2" charset="0"/>
              </a:rPr>
              <a:t>èmvhetakcotpf</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ak</a:t>
            </a:r>
            <a:r>
              <a:rPr lang="en-US" sz="4400" b="1" dirty="0">
                <a:latin typeface="Athanasius" pitchFamily="2" charset="0"/>
              </a:rPr>
              <a:t>]</a:t>
            </a:r>
            <a:r>
              <a:rPr lang="en-US" sz="4400" b="1" dirty="0" err="1">
                <a:latin typeface="Athanasius" pitchFamily="2" charset="0"/>
              </a:rPr>
              <a:t>opf</a:t>
            </a:r>
            <a:r>
              <a:rPr lang="en-US" sz="4400" b="1" dirty="0">
                <a:latin typeface="Athanasius" pitchFamily="2" charset="0"/>
              </a:rPr>
              <a:t> `</a:t>
            </a:r>
            <a:r>
              <a:rPr lang="en-US" sz="4400" b="1" dirty="0" err="1">
                <a:latin typeface="Athanasius" pitchFamily="2" charset="0"/>
              </a:rPr>
              <a:t>èerok</a:t>
            </a:r>
            <a:r>
              <a:rPr lang="en-US" sz="4400" b="1" dirty="0">
                <a:latin typeface="Athanasius" pitchFamily="2" charset="0"/>
              </a:rPr>
              <a:t> &gt; </a:t>
            </a:r>
            <a:r>
              <a:rPr lang="en-US" sz="4400" b="1" dirty="0" err="1">
                <a:latin typeface="Athanasius" pitchFamily="2" charset="0"/>
              </a:rPr>
              <a:t>ef`èe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nekaulhou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èfouab</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pekervei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èfoi</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oumeqmhi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a:t>
            </a:r>
            <a:r>
              <a:rPr kumimoji="0" lang="ar-SA"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٦٤ :</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٤</a:t>
            </a:r>
            <a:r>
              <a:rPr kumimoji="0" lang="ar-EG" sz="28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a:t>
            </a:r>
            <a:r>
              <a:rPr kumimoji="0" lang="ar-EG"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٥</a:t>
            </a:r>
            <a:endParaRPr kumimoji="0" lang="fr-FR" sz="28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لمن أخترته وقبلته ليسكن في ديارك إلي الأبد، قدوس هو هيكلك وعجيب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بالب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5</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Saint est ton temple, il est prodigieux de justice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74040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24 : 36 – 51</a:t>
            </a:r>
          </a:p>
          <a:p>
            <a:pPr marL="0" indent="0" algn="just">
              <a:buNone/>
            </a:pPr>
            <a:r>
              <a:rPr lang="fr-FR" sz="2800" b="1" dirty="0"/>
              <a:t>"Mais ce jour et cette heure, nul ne les connaît, ni les anges des cieux, ni le Fils, personne sinon le Père, et lui seul. Tels furent les jours de Noé, tel sera l'avènement du Fils de l'homme; car de même qu'en ces jours d'avant le déluge, on mangeait et on buvait, l'on se mariait ou l'on donnait en mariage, jusqu'au jour où Noé entra dans l'arche, et on ne se doutait de rien jusqu'à ce que vînt le déluge, qui les emporta tous.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٢٤ : ٣٦ -٥١</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ذلك اليوم وتلك الساعة، فلا يعلمهما أحد ولا ملائكة السموات، إلا الآب وحده. وكما كان في أيام نوح، كذلك يكون في ظهور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الإنسان، لأنه كما كانوا قبل أيام الطوفان يأكلون ويشربون ويتزوجون ويزوجون إلي اليوم الذي دخل فيه نوح إلي الفلك، ولم يعلموا حتي جاء الطوفان وأخذ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الجميع،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07677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Tel sera aussi l'avènement du Fils de l'homme. Alors deux hommes seront aux champs: l'un est pris, l'autre laissé; deux femmes en train de moudre à la meule: l'une est prise, l'autre laissée. </a:t>
            </a:r>
          </a:p>
          <a:p>
            <a:pPr marL="0" indent="0" algn="just">
              <a:buNone/>
            </a:pPr>
            <a:r>
              <a:rPr lang="fr-FR" sz="2800" b="1" dirty="0"/>
              <a:t>Veillez donc, car vous ne savez pas quel jour votre Seigneur va venir. Vous le savez: si le maître de maison connaissait l'heure de la nuit à laquelle le voleur va venir, il veillerait et ne laisserait pas percer le mur de sa maison.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كذلك يكون أيضاً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مجئ</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إبن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الإنسان.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حينئذ يكون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إثنان</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فى الحقل ويؤخذ الواحد </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ويترك الآخر</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وإثنتان</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تطحنان علي رحي، فتؤخذ الواحدة وتترك الأخرى.</a:t>
            </a: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سهروا إذا</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لأنكم لا تعلمون في أية ساعة يأتي ربكم.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وإعلموا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هذا،</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لو علم رب البيت في أية ساعة يأتي السارق لسهر ولم يدع بيته </a:t>
            </a:r>
            <a:r>
              <a:rPr kumimoji="0" lang="ar-SA"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ينقب،</a:t>
            </a:r>
            <a:r>
              <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3153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Voilà pourquoi, vous aussi, tenez-vous prêts, car c'est à l'heure que vous ignorez que le Fils de l'homme va venir. Quel est donc le serviteur fidèle et avisé que le maître a établi sur les gens de sa maison pour leur donner la nourriture en temps voulu? Heureux ce serviteur que son maître en arrivant trouvera en train de faire ce travail. En vérité, je vous le déclare, il l'établira sur tous ses biens. Mais si ce mauvais serviteur se dit en son cœur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كونوا انتم أيضاً مستعدين لأن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الإنسان يأتي في ساعة لا تعرفونها. فمن تر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العبد الأمين الحكيم الذي يقيمه سيده علي عبيده ليعطيهم طعامهم في حينه؟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طوبي لذلك العبد الذي إذا جاء سيده فيجده يفعل هكذا. الحق أقول لكم، إنه يقيمه علي جميع ماله. ولكن إن قال ذلك العبد الشرير في قلبه،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42548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 maître tarde, et qu'il se mette à battre ses compagnons de service, qu'il mange et boive avec les ivrognes, le maître de ce serviteur arrivera au jour qu'il n'attend pas et à l'heure qu'il ne sait pas; il le chassera et lui fera partager le sort des hypocrites: là seront les pleurs et les grincements de dents.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سيدي يبطئ قدومه فيبتدئ يضرب العبيد رفقاءه ويأكل ويشرب مع السكيرين، فيأتي سيد ذلك العبد في يوم لا ينتظره، وساعة لا يعرفها فيشقه من وسطه ويجعل نصيبه مع المرائين هناك يكون البكاء وصرير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سنان.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Admirez, vous qui adorez Dieu, la douceur du Christ notre Dieu et comment il appelle Ses élus qui font Sa volonté: des serviteurs sensés et fidèles. Je parle de ceux qui gardent Ses commandements et qui attendent leur rétribution, ceux qui veillent et sont vigilants pour obtenir les promesses. En effet, il a été dit dans l'Évangile que ce serviteur est heureux, celui-ci dont le maître viendra à l'improviste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تأملوا يا عابدي الإله إلي تحنن المسيح إلهنا، كيف يدعو أصفياءه الصانعين إرادته عبيداً حكماء وأمناء، أعني الذين يحفظون وصاياه المتوقعين أجراً صالحاً، الساهرين المتيقظين لكي ينالوا المواعيد كما قال في الإنجيل إن ذلك العبد مغبوطاً، أعني الذي يأتي سيده بغتة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116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vous amasserai et j'attiserai contre vous le feu de mon emportement, et je vous ferai fondre au milieu de la ville. Comme on fond l'argent au milieu de la fournaise, ainsi serez-vous fondus au milieu d'elle, et vous saurez que c'est moi, Le Seigneur, qui ai déversé ma fureur sur vous.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وأنفخ عليكم بنار غضبي وأسبككم في وسطها، كما ت</a:t>
            </a:r>
            <a:r>
              <a:rPr lang="ar-EG" sz="3600" b="1" dirty="0"/>
              <a:t>ُ</a:t>
            </a:r>
            <a:r>
              <a:rPr lang="ar-SA" sz="3600" b="1" dirty="0"/>
              <a:t>سبك الفضة في وسط الآتون كذلك ت</a:t>
            </a:r>
            <a:r>
              <a:rPr lang="ar-EG" sz="3600" b="1" dirty="0"/>
              <a:t>ُ</a:t>
            </a:r>
            <a:r>
              <a:rPr lang="ar-SA" sz="3600" b="1" dirty="0" err="1"/>
              <a:t>سبكون</a:t>
            </a:r>
            <a:r>
              <a:rPr lang="ar-SA" sz="3600" b="1" dirty="0"/>
              <a:t> في وسطه فتعلمون أني </a:t>
            </a:r>
            <a:r>
              <a:rPr lang="ar-EG" sz="3600" b="1" dirty="0"/>
              <a:t>أنا </a:t>
            </a:r>
            <a:r>
              <a:rPr lang="ar-SA" sz="3600" b="1" dirty="0"/>
              <a:t>هو الرب صببت غضبي عليكم</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le trouvera agir ainsi, sera nommé intendant sur toutes ses propriétés. Mais celui dont le maître arrive le jour où il ne l'attend pas et à l'heure qu'il n'a pas prévue, et qu'il trouve endormi, laissant passer les jours l'un après l'autre; Il le mettra en pièces, et lui donnera sa part avec les hypocrites dans les ténèbres, le lieu de torture.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فيجده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يفعل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هكذا.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أقول لكم إنه يقيمه وكيلا على جميع ماله، فأما ذلك الذى يجده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متغافلاً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ويهمل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يوماً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عد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يوم، فيجئ سيده في ساعة لا يعرفها فيشقه من وسطه ويجعل نصيبه مع المرائين في الظلمة وموضع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العذاب،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7431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Réveillons-nous de notre torpeur et attendons le jour du Seigneur afin que nous soyons heureux dans Ses demeures et bénéficions de Sa miséricorde et de Sa compassion.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فلنتيقظ من غفلتنا وننتظر يوم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لنفرح معه في دياره ونفوز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بمراحمه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فاته.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lvl="0">
              <a:defRPr/>
            </a:pPr>
            <a:r>
              <a:rPr lang="fr-FR" sz="1600" b="1" i="1" dirty="0">
                <a:solidFill>
                  <a:prstClr val="white"/>
                </a:solidFill>
              </a:rPr>
              <a:t>3</a:t>
            </a:r>
            <a:r>
              <a:rPr lang="fr-FR" sz="1600" b="1" i="1" baseline="30000" dirty="0">
                <a:solidFill>
                  <a:prstClr val="white"/>
                </a:solidFill>
              </a:rPr>
              <a:t>ème</a:t>
            </a:r>
            <a:r>
              <a:rPr lang="fr-FR" sz="1600" b="1" i="1" dirty="0">
                <a:solidFill>
                  <a:prstClr val="white"/>
                </a:solidFill>
              </a:rPr>
              <a:t> Heure de la veille du Mercredi Saint</a:t>
            </a:r>
            <a:endParaRPr lang="fr-FR" sz="1600" dirty="0">
              <a:solidFill>
                <a:prstClr val="white"/>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ثالثة من ليلة الأربعاء</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6032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16 : 9 – 13</a:t>
            </a:r>
          </a:p>
          <a:p>
            <a:pPr marL="0" indent="0" algn="just">
              <a:buNone/>
            </a:pPr>
            <a:r>
              <a:rPr lang="fr-FR" sz="2800" b="1" dirty="0"/>
              <a:t>Car ainsi parle le Seigneur </a:t>
            </a:r>
            <a:r>
              <a:rPr lang="fr-FR" sz="2800" b="1" dirty="0" err="1"/>
              <a:t>Sabaot</a:t>
            </a:r>
            <a:r>
              <a:rPr lang="fr-FR" sz="2800" b="1" dirty="0"/>
              <a:t>, le Dieu d'Israël : Voici, je vais faire taire ici, sous vos yeux et de vos jours, les cris de joie et d'allégresse,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من أرميا النبي ١٦: </a:t>
            </a:r>
            <a:r>
              <a:rPr lang="ar-EG" altLang="fr-FR" sz="3600" b="1" i="1" dirty="0" err="1">
                <a:solidFill>
                  <a:srgbClr val="C00000"/>
                </a:solidFill>
                <a:latin typeface="Times New Roman" panose="02020603050405020304" pitchFamily="18" charset="0"/>
                <a:cs typeface="Times New Roman" panose="02020603050405020304" pitchFamily="18" charset="0"/>
              </a:rPr>
              <a:t>٩ </a:t>
            </a:r>
            <a:r>
              <a:rPr lang="ar-EG" altLang="fr-FR" sz="3600" b="1" i="1" dirty="0">
                <a:solidFill>
                  <a:srgbClr val="C00000"/>
                </a:solidFill>
                <a:latin typeface="Times New Roman" panose="02020603050405020304" pitchFamily="18" charset="0"/>
                <a:cs typeface="Times New Roman" panose="02020603050405020304" pitchFamily="18" charset="0"/>
              </a:rPr>
              <a:t>- ١٤</a:t>
            </a:r>
            <a:r>
              <a:rPr lang="en-US" altLang="fr-FR" sz="3600" i="1" dirty="0">
                <a:solidFill>
                  <a:srgbClr val="C00000"/>
                </a:solidFill>
                <a:latin typeface="Times New Roman" panose="02020603050405020304" pitchFamily="18" charset="0"/>
              </a:rPr>
              <a:t> </a:t>
            </a:r>
            <a:r>
              <a:rPr lang="ar-EG" altLang="fr-FR" sz="3600" i="1" dirty="0">
                <a:solidFill>
                  <a:srgbClr val="C00000"/>
                </a:solidFill>
                <a:latin typeface="Times New Roman" panose="02020603050405020304" pitchFamily="18" charset="0"/>
              </a:rPr>
              <a:t> </a:t>
            </a:r>
            <a:endParaRPr lang="ar-SA" altLang="fr-FR" sz="3600" i="1" dirty="0">
              <a:solidFill>
                <a:srgbClr val="C00000"/>
              </a:solidFill>
              <a:latin typeface="Times New Roman" panose="02020603050405020304" pitchFamily="18" charset="0"/>
            </a:endParaRPr>
          </a:p>
          <a:p>
            <a:pPr lvl="0" algn="justLow"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هذا ما يقوله رب القوات إله إسرائيل: </a:t>
            </a:r>
            <a:r>
              <a:rPr lang="ar-SA" altLang="fr-FR" sz="3600" b="1" dirty="0" err="1">
                <a:latin typeface="Times New Roman" panose="02020603050405020304" pitchFamily="18" charset="0"/>
                <a:cs typeface="Times New Roman" panose="02020603050405020304" pitchFamily="18" charset="0"/>
              </a:rPr>
              <a:t>هآنذا</a:t>
            </a:r>
            <a:r>
              <a:rPr lang="ar-SA" altLang="fr-FR" sz="3600" b="1" dirty="0">
                <a:latin typeface="Times New Roman" panose="02020603050405020304" pitchFamily="18" charset="0"/>
                <a:cs typeface="Times New Roman" panose="02020603050405020304" pitchFamily="18" charset="0"/>
              </a:rPr>
              <a:t> أفسد كبرياء يهوذا وكبرياء أورشليم العظيمة في هذا المكان أمام عيونكم</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Nai</a:t>
            </a:r>
            <a:r>
              <a:rPr lang="fr-FR" sz="2800" b="1" dirty="0">
                <a:latin typeface="Athanasius"/>
              </a:rPr>
              <a:t> ne </a:t>
            </a:r>
            <a:r>
              <a:rPr lang="fr-FR" sz="2800" b="1" dirty="0" err="1">
                <a:latin typeface="Athanasius"/>
              </a:rPr>
              <a:t>nh`èetefjw</a:t>
            </a:r>
            <a:r>
              <a:rPr lang="fr-FR" sz="2800" b="1" dirty="0">
                <a:latin typeface="Athanasius"/>
              </a:rPr>
              <a:t> `</a:t>
            </a:r>
            <a:r>
              <a:rPr lang="fr-FR" sz="2800" b="1" dirty="0" err="1">
                <a:latin typeface="Athanasius"/>
              </a:rPr>
              <a:t>èmmwou</a:t>
            </a:r>
            <a:r>
              <a:rPr lang="fr-FR" sz="2800" b="1" dirty="0">
                <a:latin typeface="Athanasius"/>
              </a:rPr>
              <a:t> `</a:t>
            </a:r>
            <a:r>
              <a:rPr lang="fr-FR" sz="2800" b="1" dirty="0" err="1">
                <a:latin typeface="Athanasius"/>
              </a:rPr>
              <a:t>ènje</a:t>
            </a:r>
            <a:r>
              <a:rPr lang="fr-FR" sz="2800" b="1" dirty="0">
                <a:latin typeface="Athanasius"/>
              </a:rPr>
              <a:t> P_ `</a:t>
            </a:r>
            <a:r>
              <a:rPr lang="fr-FR" sz="2800" b="1" dirty="0" err="1">
                <a:latin typeface="Athanasius"/>
              </a:rPr>
              <a:t>ènte</a:t>
            </a:r>
            <a:r>
              <a:rPr lang="fr-FR" sz="2800" b="1" dirty="0">
                <a:latin typeface="Athanasius"/>
              </a:rPr>
              <a:t> </a:t>
            </a:r>
            <a:r>
              <a:rPr lang="fr-FR" sz="2800" b="1" dirty="0" err="1">
                <a:latin typeface="Athanasius"/>
              </a:rPr>
              <a:t>nijom</a:t>
            </a:r>
            <a:r>
              <a:rPr lang="fr-FR" sz="2800" b="1" dirty="0">
                <a:latin typeface="Athanasius"/>
              </a:rPr>
              <a:t> V; `</a:t>
            </a:r>
            <a:r>
              <a:rPr lang="fr-FR" sz="2800" b="1" dirty="0" err="1">
                <a:latin typeface="Athanasius"/>
              </a:rPr>
              <a:t>ènte</a:t>
            </a:r>
            <a:r>
              <a:rPr lang="fr-FR" sz="2800" b="1" dirty="0">
                <a:latin typeface="Athanasius"/>
              </a:rPr>
              <a:t> `</a:t>
            </a:r>
            <a:r>
              <a:rPr lang="fr-FR" sz="2800" b="1" dirty="0" err="1">
                <a:latin typeface="Athanasius"/>
              </a:rPr>
              <a:t>èpIcl</a:t>
            </a:r>
            <a:r>
              <a:rPr lang="fr-FR" sz="2800" b="1" dirty="0">
                <a:latin typeface="Athanasius"/>
              </a:rPr>
              <a:t>? &gt; je </a:t>
            </a:r>
            <a:r>
              <a:rPr lang="fr-FR" sz="2800" b="1" dirty="0" err="1">
                <a:latin typeface="Athanasius"/>
              </a:rPr>
              <a:t>ic</a:t>
            </a:r>
            <a:r>
              <a:rPr lang="fr-FR" sz="2800" b="1" dirty="0">
                <a:latin typeface="Athanasius"/>
              </a:rPr>
              <a:t> \</a:t>
            </a:r>
            <a:r>
              <a:rPr lang="fr-FR" sz="2800" b="1" dirty="0" err="1">
                <a:latin typeface="Athanasius"/>
              </a:rPr>
              <a:t>hppe</a:t>
            </a:r>
            <a:r>
              <a:rPr lang="fr-FR" sz="2800" b="1" dirty="0">
                <a:latin typeface="Athanasius"/>
              </a:rPr>
              <a:t> `</a:t>
            </a:r>
            <a:r>
              <a:rPr lang="fr-FR" sz="2800" b="1" dirty="0" err="1">
                <a:latin typeface="Athanasius"/>
              </a:rPr>
              <a:t>èanok</a:t>
            </a:r>
            <a:r>
              <a:rPr lang="fr-FR" sz="2800" b="1" dirty="0">
                <a:latin typeface="Athanasius"/>
              </a:rPr>
              <a:t> ;</a:t>
            </a:r>
            <a:r>
              <a:rPr lang="fr-FR" sz="2800" b="1" dirty="0" err="1">
                <a:latin typeface="Athanasius"/>
              </a:rPr>
              <a:t>natako</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paima</a:t>
            </a:r>
            <a:r>
              <a:rPr lang="fr-FR" sz="2800" b="1" dirty="0">
                <a:latin typeface="Athanasius"/>
              </a:rPr>
              <a:t> `</a:t>
            </a:r>
            <a:r>
              <a:rPr lang="fr-FR" sz="2800" b="1" dirty="0" err="1">
                <a:latin typeface="Athanasius"/>
              </a:rPr>
              <a:t>èmpe`èmqo</a:t>
            </a:r>
            <a:r>
              <a:rPr lang="fr-FR" sz="2800" b="1" dirty="0">
                <a:latin typeface="Athanasius"/>
              </a:rPr>
              <a:t> `</a:t>
            </a:r>
            <a:r>
              <a:rPr lang="fr-FR" sz="2800" b="1" dirty="0" err="1">
                <a:latin typeface="Athanasius"/>
              </a:rPr>
              <a:t>ènnetenbal</a:t>
            </a:r>
            <a:r>
              <a:rPr lang="fr-FR" sz="2800" b="1" dirty="0">
                <a:latin typeface="Athanasius"/>
              </a:rPr>
              <a:t> `</a:t>
            </a:r>
            <a:r>
              <a:rPr lang="fr-FR" sz="2800" b="1" dirty="0" err="1">
                <a:latin typeface="Athanasius"/>
              </a:rPr>
              <a:t>èebol</a:t>
            </a:r>
            <a:r>
              <a:rPr lang="fr-FR" sz="2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p>
        </p:txBody>
      </p:sp>
    </p:spTree>
    <p:extLst>
      <p:ext uri="{BB962C8B-B14F-4D97-AF65-F5344CB8AC3E}">
        <p14:creationId xmlns:p14="http://schemas.microsoft.com/office/powerpoint/2010/main" val="14064637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chants du fiancé et de la fiancée. Quand tu auras annoncé à ce peuple toutes ces paroles et qu'on te demandera: «Pourquoi le Seigneur a-t-il proclamé contre nous tout cet immense malheur? Quelle est notre faute? Quel péché avons-nous commis contre le Seigneur notre Dieu?» Alors tu leur répondras: «C'est que vos pères m'ont abandonné, oracle du Seigneur, ils ont suivi d'autres dieux,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أيامكم لا يكون صوت سرور ولا صوت فرح ولا صوت عريس ولا صوت عروس، ويكون إذا عرفت الشعب بجميع هذه الأقوال وقالوا لك: لماذا تكلم الرب علينا بكل هذه الشرور</a:t>
            </a:r>
            <a:r>
              <a:rPr lang="ar-EG" sz="3600" b="1" dirty="0" err="1">
                <a:latin typeface="Times New Roman" panose="02020603050405020304" pitchFamily="18" charset="0"/>
              </a:rPr>
              <a:t>؟</a:t>
            </a:r>
            <a:r>
              <a:rPr lang="ar-SA" sz="3600" b="1" dirty="0">
                <a:latin typeface="Times New Roman" panose="02020603050405020304" pitchFamily="18" charset="0"/>
              </a:rPr>
              <a:t> وما الظلم أو الخطية التي صنعناها أمام الرب </a:t>
            </a:r>
            <a:r>
              <a:rPr lang="ar-SA" sz="3600" b="1" dirty="0" err="1">
                <a:latin typeface="Times New Roman" panose="02020603050405020304" pitchFamily="18" charset="0"/>
              </a:rPr>
              <a:t>إلهنا؟</a:t>
            </a:r>
            <a:r>
              <a:rPr lang="ar-SA" sz="3600" b="1" dirty="0">
                <a:latin typeface="Times New Roman" panose="02020603050405020304" pitchFamily="18" charset="0"/>
              </a:rPr>
              <a:t> فتقول لهم</a:t>
            </a:r>
            <a:r>
              <a:rPr lang="ar-EG" sz="3600" b="1" dirty="0" err="1">
                <a:latin typeface="Times New Roman" panose="02020603050405020304" pitchFamily="18" charset="0"/>
              </a:rPr>
              <a:t>:</a:t>
            </a:r>
            <a:r>
              <a:rPr lang="ar-SA" sz="3600" b="1" dirty="0">
                <a:latin typeface="Times New Roman" panose="02020603050405020304" pitchFamily="18" charset="0"/>
              </a:rPr>
              <a:t> لأن آباءكم تركوني عنهم قال الرب</a:t>
            </a:r>
            <a:r>
              <a:rPr lang="ar-SA" sz="3600" dirty="0"/>
              <a:t>، </a:t>
            </a:r>
            <a:r>
              <a:rPr lang="ar-SA" sz="3600" b="1" dirty="0" err="1">
                <a:latin typeface="Times New Roman" panose="02020603050405020304" pitchFamily="18" charset="0"/>
              </a:rPr>
              <a:t>وإتبعوا</a:t>
            </a:r>
            <a:r>
              <a:rPr lang="ar-SA" sz="3600" b="1" dirty="0">
                <a:latin typeface="Times New Roman" panose="02020603050405020304" pitchFamily="18" charset="0"/>
              </a:rPr>
              <a:t> آلهة غريبة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464152" y="53414"/>
            <a:ext cx="453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541433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les servant et se prosternant devant eux. Et moi, ils m'ont abandonné, ils n'ont pas gardé ma Loi! Et vous, vous avez agi plus mal que vos pères. Voici, chacun de vous se conduit selon l'obstination de son cœur mauvais, sans m'écouter. Je vous jetterai donc hors de ce pays, dans un pays inconnu de vous et de vos pères; là vous servirez d'autres dieux, jour et nuit, car je ne vous ferai plus grâce.»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وعبدوها وسجدوا لها، وأما أنا فتركوني عنهم ولم يحفظوا ناموسي وقد عملتم أنتم أيضاً الشر أكثر من آبائكم، </a:t>
            </a:r>
            <a:r>
              <a:rPr lang="ar-SA" sz="3600" b="1" dirty="0" err="1">
                <a:latin typeface="Times New Roman" panose="02020603050405020304" pitchFamily="18" charset="0"/>
              </a:rPr>
              <a:t>فهوذا</a:t>
            </a:r>
            <a:r>
              <a:rPr lang="ar-SA" sz="3600" b="1" dirty="0">
                <a:latin typeface="Times New Roman" panose="02020603050405020304" pitchFamily="18" charset="0"/>
              </a:rPr>
              <a:t> أنتم أيضاً تسلكون كل واحد وراء شهوات قلوبكم الشريرة غير مطيعين لي، </a:t>
            </a:r>
            <a:r>
              <a:rPr lang="ar-SA" sz="3600" b="1" dirty="0" err="1">
                <a:latin typeface="Times New Roman" panose="02020603050405020304" pitchFamily="18" charset="0"/>
              </a:rPr>
              <a:t>فس</a:t>
            </a:r>
            <a:r>
              <a:rPr lang="ar-EG" sz="3600" b="1" dirty="0">
                <a:latin typeface="Times New Roman" panose="02020603050405020304" pitchFamily="18" charset="0"/>
              </a:rPr>
              <a:t>أ</a:t>
            </a:r>
            <a:r>
              <a:rPr lang="ar-SA" sz="3600" b="1" dirty="0">
                <a:latin typeface="Times New Roman" panose="02020603050405020304" pitchFamily="18" charset="0"/>
              </a:rPr>
              <a:t>طردكم من هذه الأرض، إلي أرض لا تعرفونها أنتم ولا آبائكم، وفي ذلك الموضع تتعبدون لآلهة أخري،</a:t>
            </a:r>
            <a:r>
              <a:rPr lang="ar-EG" sz="3600" b="1" dirty="0">
                <a:latin typeface="Times New Roman" panose="02020603050405020304" pitchFamily="18" charset="0"/>
              </a:rPr>
              <a:t> </a:t>
            </a:r>
            <a:r>
              <a:rPr lang="ar-SA" sz="3600" b="1" dirty="0">
                <a:latin typeface="Times New Roman" panose="02020603050405020304" pitchFamily="18" charset="0"/>
              </a:rPr>
              <a:t>هؤلاء الذين لا </a:t>
            </a:r>
            <a:r>
              <a:rPr lang="ar-SA" sz="3600" b="1" dirty="0" err="1">
                <a:latin typeface="Times New Roman" panose="02020603050405020304" pitchFamily="18" charset="0"/>
              </a:rPr>
              <a:t>يرحمونكم.</a:t>
            </a:r>
            <a:r>
              <a:rPr lang="ar-SA" sz="3600" b="1" i="1" dirty="0">
                <a:solidFill>
                  <a:srgbClr val="C00000"/>
                </a:solidFill>
                <a:latin typeface="Times New Roman" panose="02020603050405020304" pitchFamily="18" charset="0"/>
              </a:rPr>
              <a:t> </a:t>
            </a:r>
            <a:endParaRPr lang="fr-FR" sz="3600" b="1" i="1" dirty="0">
              <a:solidFill>
                <a:srgbClr val="C00000"/>
              </a:solidFill>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873959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Ezéchiel 22 : 23 – 29</a:t>
            </a:r>
          </a:p>
          <a:p>
            <a:pPr marL="0" indent="0" algn="just">
              <a:buNone/>
            </a:pPr>
            <a:r>
              <a:rPr lang="fr-FR" sz="2800" b="1" dirty="0"/>
              <a:t>La parole du Seigneur me fut adressée en ces termes: Fils d'homme, dis-lui: Tu es une terre qui n'a reçu ni pluie ni averse</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 </a:t>
            </a:r>
            <a:r>
              <a:rPr lang="ar-SA" sz="3600" b="1" i="1" dirty="0" err="1">
                <a:solidFill>
                  <a:srgbClr val="C00000"/>
                </a:solidFill>
              </a:rPr>
              <a:t>٢٣ –</a:t>
            </a:r>
            <a:r>
              <a:rPr lang="ar-EG" sz="3600" b="1" i="1" dirty="0">
                <a:solidFill>
                  <a:srgbClr val="C00000"/>
                </a:solidFill>
              </a:rPr>
              <a:t> </a:t>
            </a:r>
            <a:r>
              <a:rPr lang="ar-SA" sz="3600" b="1" i="1" dirty="0">
                <a:solidFill>
                  <a:srgbClr val="C00000"/>
                </a:solidFill>
              </a:rPr>
              <a:t>٢٩</a:t>
            </a:r>
            <a:r>
              <a:rPr lang="ar-EG" sz="3600" b="1" i="1" dirty="0">
                <a:solidFill>
                  <a:srgbClr val="C00000"/>
                </a:solidFill>
              </a:rPr>
              <a:t>   </a:t>
            </a:r>
            <a:endParaRPr lang="ar-SA" sz="3600" b="1" i="1" dirty="0">
              <a:solidFill>
                <a:srgbClr val="C00000"/>
              </a:solidFill>
            </a:endParaRPr>
          </a:p>
          <a:p>
            <a:pPr lvl="0" algn="just" rtl="1" fontAlgn="base">
              <a:spcBef>
                <a:spcPct val="20000"/>
              </a:spcBef>
              <a:spcAft>
                <a:spcPct val="0"/>
              </a:spcAft>
            </a:pPr>
            <a:r>
              <a:rPr lang="ar-EG" sz="3600" b="1" dirty="0"/>
              <a:t>و</a:t>
            </a:r>
            <a:r>
              <a:rPr lang="ar-SA" sz="3600" b="1" dirty="0"/>
              <a:t>صار كلام الرب إلي</a:t>
            </a:r>
            <a:r>
              <a:rPr lang="ar-EG" sz="3600" b="1" dirty="0"/>
              <a:t>ّ</a:t>
            </a:r>
            <a:r>
              <a:rPr lang="ar-SA" sz="3600" b="1" dirty="0"/>
              <a:t> قائلاً : يا </a:t>
            </a:r>
            <a:r>
              <a:rPr lang="ar-EG" sz="3600" b="1" dirty="0"/>
              <a:t>إ</a:t>
            </a:r>
            <a:r>
              <a:rPr lang="ar-SA" sz="3600" b="1" dirty="0"/>
              <a:t>بن الإنسان قل لها،</a:t>
            </a:r>
            <a:r>
              <a:rPr lang="ar-EG" sz="3600" b="1" dirty="0"/>
              <a:t> </a:t>
            </a:r>
            <a:r>
              <a:rPr lang="ar-SA" sz="3600" b="1" dirty="0"/>
              <a:t>أنت الأرض التي لم ترو،</a:t>
            </a:r>
            <a:r>
              <a:rPr lang="ar-EG" sz="3600" b="1"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202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P</a:t>
            </a:r>
            <a:r>
              <a:rPr lang="fr-FR" sz="2800" b="1" dirty="0" err="1">
                <a:latin typeface="Athanasius" pitchFamily="2" charset="0"/>
              </a:rPr>
              <a:t>caji</a:t>
            </a:r>
            <a:r>
              <a:rPr lang="fr-FR" sz="2800" b="1" dirty="0">
                <a:latin typeface="Athanasius" pitchFamily="2" charset="0"/>
              </a:rPr>
              <a:t> ` è </a:t>
            </a:r>
            <a:r>
              <a:rPr lang="fr-FR" sz="2800" b="1" dirty="0" err="1">
                <a:latin typeface="Athanasius" pitchFamily="2" charset="0"/>
              </a:rPr>
              <a:t>mP_</a:t>
            </a:r>
            <a:r>
              <a:rPr lang="fr-FR" sz="2800" b="1" dirty="0">
                <a:latin typeface="Athanasius" pitchFamily="2" charset="0"/>
              </a:rPr>
              <a: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`è </a:t>
            </a:r>
            <a:r>
              <a:rPr lang="fr-FR" sz="2800" b="1" dirty="0" err="1">
                <a:latin typeface="Athanasius" pitchFamily="2" charset="0"/>
              </a:rPr>
              <a:t>mmoc</a:t>
            </a:r>
            <a:r>
              <a:rPr lang="fr-FR" sz="2800" b="1" dirty="0">
                <a:latin typeface="Athanasius" pitchFamily="2" charset="0"/>
              </a:rPr>
              <a: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ajoc</a:t>
            </a:r>
            <a:r>
              <a:rPr lang="fr-FR" sz="2800" b="1" dirty="0">
                <a:latin typeface="Athanasius" pitchFamily="2" charset="0"/>
              </a:rPr>
              <a:t>   </a:t>
            </a:r>
            <a:r>
              <a:rPr lang="fr-FR" sz="2800" b="1" dirty="0" err="1">
                <a:latin typeface="Athanasius" pitchFamily="2" charset="0"/>
              </a:rPr>
              <a:t>nac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ليلة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533128"/>
            <a:ext cx="487795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Emmanouyl pennou] penouro.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 Pa=o=c I=y=c P=,=c @ Pacwtyr `n`aga;oc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800" b="1" i="0" u="none" strike="noStrike" kern="1200" cap="none" spc="0" normalizeH="0" baseline="0" noProof="0" dirty="0">
              <a:ln>
                <a:noFill/>
              </a:ln>
              <a:solidFill>
                <a:srgbClr val="C00000"/>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600" b="1" i="0" u="none" strike="noStrike" kern="1200" cap="none" spc="0" normalizeH="0" baseline="0" noProof="0" dirty="0">
              <a:ln>
                <a:noFill/>
              </a:ln>
              <a:solidFill>
                <a:prstClr val="black"/>
              </a:solidFill>
              <a:effectLst/>
              <a:uLnTx/>
              <a:uFillTx/>
              <a:latin typeface="CS Avva Shenoud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prstClr val="black"/>
                </a:solidFill>
                <a:effectLst/>
                <a:uLnTx/>
                <a:uFillTx/>
                <a:latin typeface="CS Avva Shenouda" pitchFamily="34" charset="0"/>
                <a:ea typeface="+mn-ea"/>
                <a:cs typeface="+mn-cs"/>
              </a:rPr>
              <a:t>:wk te ]jom nem pi`wou nem pi`cmou nem pi``amahi sa eneh `</a:t>
            </a:r>
            <a:r>
              <a:rPr kumimoji="0" lang="pt-BR" sz="2800" b="1" i="0" u="none" strike="noStrike" kern="1200" cap="none" spc="0" normalizeH="0" baseline="0" noProof="0" dirty="0">
                <a:ln>
                  <a:noFill/>
                </a:ln>
                <a:solidFill>
                  <a:srgbClr val="C00000"/>
                </a:solidFill>
                <a:effectLst/>
                <a:uLnTx/>
                <a:uFillTx/>
                <a:latin typeface="CS Avva Shenouda" pitchFamily="34" charset="0"/>
                <a:ea typeface="+mn-ea"/>
                <a:cs typeface="+mn-cs"/>
              </a:rPr>
              <a:t>amyn.</a:t>
            </a:r>
            <a:endPar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mn-cs"/>
            </a:endParaRPr>
          </a:p>
        </p:txBody>
      </p:sp>
      <p:pic>
        <p:nvPicPr>
          <p:cNvPr id="6" name="Image 5">
            <a:extLst>
              <a:ext uri="{FF2B5EF4-FFF2-40B4-BE49-F238E27FC236}">
                <a16:creationId xmlns:a16="http://schemas.microsoft.com/office/drawing/2014/main" id="{6126BEC0-2209-4527-AED6-58D53B29023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9D499E89-D055-454C-99A7-CFC773B4C5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1685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08167" y="533128"/>
            <a:ext cx="4169061" cy="6057043"/>
          </a:xfrm>
          <a:prstGeom prst="rect">
            <a:avLst/>
          </a:prstGeom>
          <a:noFill/>
        </p:spPr>
        <p:txBody>
          <a:bodyPr wrap="square" rtlCol="0">
            <a:spAutoFit/>
          </a:bodyPr>
          <a:lstStyle/>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عمانوئيل</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إلهنا وملكنا</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br>
              <a:rPr kumimoji="0" lang="fr-FR" sz="3400" b="1" i="0" u="none" strike="noStrike" kern="1200" cap="none" spc="0" normalizeH="0" baseline="0" noProof="0" dirty="0">
                <a:ln>
                  <a:noFill/>
                </a:ln>
                <a:solidFill>
                  <a:prstClr val="black"/>
                </a:solidFill>
                <a:effectLst/>
                <a:uLnTx/>
                <a:uFillTx/>
                <a:latin typeface="Calibri"/>
                <a:ea typeface="+mn-ea"/>
                <a:cs typeface="+mn-cs"/>
              </a:rPr>
            </a:b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b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br>
            <a:r>
              <a:rPr kumimoji="0" lang="ar-SA"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يارب</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ى</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يسوع المسيح</a:t>
            </a:r>
            <a:r>
              <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AE" altLang="fr-FR" sz="3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مخلصى</a:t>
            </a:r>
            <a:r>
              <a:rPr kumimoji="0" lang="ar-AE"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الصالح</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3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Low" defTabSz="914400" rtl="1" eaLnBrk="1" fontAlgn="base" latinLnBrk="0" hangingPunct="1">
              <a:lnSpc>
                <a:spcPct val="100000"/>
              </a:lnSpc>
              <a:spcBef>
                <a:spcPct val="20000"/>
              </a:spcBef>
              <a:spcAft>
                <a:spcPct val="0"/>
              </a:spcAft>
              <a:buClrTx/>
              <a:buSzTx/>
              <a:buFontTx/>
              <a:buNone/>
              <a:tabLst/>
              <a:defRPr/>
            </a:pPr>
            <a:r>
              <a:rPr kumimoji="0" lang="ar-SA" altLang="fr-FR"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لك القوة والمجد والبركة والعزة إلى الأبد </a:t>
            </a:r>
            <a:r>
              <a:rPr kumimoji="0" lang="ar-SA"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آمين</a:t>
            </a:r>
            <a:r>
              <a:rPr kumimoji="0" lang="ar-EG"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fr-FR" altLang="fr-FR" sz="3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3"/>
            <a:ext cx="4256742" cy="6093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Emmanuel notre Dieu et notre Roi.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Mon Seigneur Jésus Christ mon bon Sauveur.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5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prstClr val="black"/>
                </a:solidFill>
                <a:effectLst/>
                <a:uLnTx/>
                <a:uFillTx/>
                <a:latin typeface="Calibri"/>
                <a:ea typeface="+mn-ea"/>
                <a:cs typeface="+mn-cs"/>
              </a:rPr>
              <a:t>A Toi la Puissance, la gloire, la bénédiction et la magnificence éternellement, </a:t>
            </a:r>
            <a:r>
              <a:rPr kumimoji="0" lang="fr-FR" sz="2500" b="1" i="0" u="none" strike="noStrike" kern="1200" cap="none" spc="0" normalizeH="0" baseline="0" noProof="0" dirty="0">
                <a:ln>
                  <a:noFill/>
                </a:ln>
                <a:solidFill>
                  <a:srgbClr val="C00000"/>
                </a:solidFill>
                <a:effectLst/>
                <a:uLnTx/>
                <a:uFillTx/>
                <a:latin typeface="Calibri"/>
                <a:ea typeface="+mn-ea"/>
                <a:cs typeface="+mn-cs"/>
              </a:rPr>
              <a:t>Amen !</a:t>
            </a:r>
          </a:p>
        </p:txBody>
      </p:sp>
      <p:pic>
        <p:nvPicPr>
          <p:cNvPr id="5" name="Image 4">
            <a:extLst>
              <a:ext uri="{FF2B5EF4-FFF2-40B4-BE49-F238E27FC236}">
                <a16:creationId xmlns:a16="http://schemas.microsoft.com/office/drawing/2014/main" id="{20AB254F-53D8-44ED-9046-8698A40D52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700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èe;naw</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oubhk</a:t>
            </a:r>
            <a:r>
              <a:rPr lang="en-US" sz="4400" b="1" dirty="0">
                <a:latin typeface="Athanasius" pitchFamily="2" charset="0"/>
              </a:rPr>
              <a:t>  `</a:t>
            </a:r>
            <a:r>
              <a:rPr lang="en-US" sz="4400" b="1" dirty="0" err="1">
                <a:latin typeface="Athanasius" pitchFamily="2" charset="0"/>
              </a:rPr>
              <a:t>èn</a:t>
            </a:r>
            <a:r>
              <a:rPr lang="en-US" sz="4400" b="1" dirty="0">
                <a:latin typeface="Athanasius" pitchFamily="2" charset="0"/>
              </a:rPr>
              <a:t>’'</a:t>
            </a:r>
            <a:r>
              <a:rPr lang="en-US" sz="4400" b="1" dirty="0" err="1">
                <a:latin typeface="Athanasius" pitchFamily="2" charset="0"/>
              </a:rPr>
              <a:t>htf</a:t>
            </a:r>
            <a:r>
              <a:rPr lang="en-US" sz="4400" b="1" dirty="0">
                <a:latin typeface="Athanasius" pitchFamily="2" charset="0"/>
              </a:rPr>
              <a:t>  &gt;  </a:t>
            </a:r>
            <a:r>
              <a:rPr lang="en-US" sz="4400" b="1" dirty="0" err="1">
                <a:latin typeface="Athanasius" pitchFamily="2" charset="0"/>
              </a:rPr>
              <a:t>xwlem</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a:t>
            </a:r>
            <a:r>
              <a:rPr lang="ar-SA" sz="2800" b="1" i="1" dirty="0" err="1">
                <a:solidFill>
                  <a:srgbClr val="C00000"/>
                </a:solidFill>
              </a:rPr>
              <a:t>١٠١ </a:t>
            </a:r>
            <a:r>
              <a:rPr lang="ar-SA" sz="2800" b="1" i="1" dirty="0">
                <a:solidFill>
                  <a:srgbClr val="C00000"/>
                </a:solidFill>
              </a:rPr>
              <a:t>: ١، ٢</a:t>
            </a:r>
            <a:endParaRPr lang="fr-FR" sz="2800" b="1" i="1" dirty="0">
              <a:solidFill>
                <a:srgbClr val="C00000"/>
              </a:solidFill>
            </a:endParaRPr>
          </a:p>
          <a:p>
            <a:pPr algn="just" rtl="1"/>
            <a:r>
              <a:rPr lang="ar-SA" sz="3600" b="1" dirty="0" err="1">
                <a:latin typeface="Times New Roman" panose="02020603050405020304" pitchFamily="18" charset="0"/>
              </a:rPr>
              <a:t>يارب</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a:t>
            </a:r>
            <a:endParaRPr lang="fr-FR" sz="3600" b="1" dirty="0" err="1">
              <a:latin typeface="Times New Roman" panose="02020603050405020304" pitchFamily="18" charset="0"/>
            </a:endParaRPr>
          </a:p>
          <a:p>
            <a:pPr algn="just" rtl="1"/>
            <a:r>
              <a:rPr lang="ar-SA" sz="3600" b="1" dirty="0">
                <a:latin typeface="Times New Roman" panose="02020603050405020304" pitchFamily="18" charset="0"/>
              </a:rPr>
              <a:t>في اليوم الذي أدعوك فيه </a:t>
            </a:r>
            <a:r>
              <a:rPr lang="ar-EG" sz="3600" b="1" dirty="0">
                <a:latin typeface="Times New Roman" panose="02020603050405020304" pitchFamily="18" charset="0"/>
              </a:rPr>
              <a:t>إ</a:t>
            </a:r>
            <a:r>
              <a:rPr lang="ar-SA" sz="3600" b="1" dirty="0">
                <a:latin typeface="Times New Roman" panose="02020603050405020304" pitchFamily="18" charset="0"/>
              </a:rPr>
              <a:t>ستجب لي </a:t>
            </a:r>
            <a:r>
              <a:rPr lang="ar-SA" sz="3600" b="1" dirty="0" err="1">
                <a:latin typeface="Times New Roman" panose="02020603050405020304" pitchFamily="18" charset="0"/>
              </a:rPr>
              <a:t>سريعاً.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2 ; 3</a:t>
            </a:r>
          </a:p>
          <a:p>
            <a:pPr marL="0" indent="0" algn="just">
              <a:lnSpc>
                <a:spcPct val="90000"/>
              </a:lnSpc>
              <a:buNone/>
            </a:pPr>
            <a:r>
              <a:rPr lang="fr-FR" sz="2800" b="1" dirty="0"/>
              <a:t>Seigneur, entends ma prière, que mon cri parvienne jusqu'à toi.</a:t>
            </a:r>
          </a:p>
          <a:p>
            <a:pPr marL="0" indent="0" algn="just">
              <a:lnSpc>
                <a:spcPct val="90000"/>
              </a:lnSpc>
              <a:buNone/>
            </a:pPr>
            <a:r>
              <a:rPr lang="fr-FR" sz="2800" b="1" dirty="0"/>
              <a:t>Le jour où j'appelle, écoute-moi, viens vite, réponds-moi, </a:t>
            </a:r>
            <a:r>
              <a:rPr lang="fr-FR" sz="2800" b="1" dirty="0">
                <a:solidFill>
                  <a:srgbClr val="C00000"/>
                </a:solidFill>
              </a:rPr>
              <a:t>Alléluia</a:t>
            </a:r>
          </a:p>
        </p:txBody>
      </p:sp>
    </p:spTree>
    <p:extLst>
      <p:ext uri="{BB962C8B-B14F-4D97-AF65-F5344CB8AC3E}">
        <p14:creationId xmlns:p14="http://schemas.microsoft.com/office/powerpoint/2010/main" val="266374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EG" sz="3600" b="1" i="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b="1" dirty="0" err="1">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en-US" b="1" dirty="0" err="1">
                <a:solidFill>
                  <a:srgbClr val="C00000"/>
                </a:solidFill>
                <a:latin typeface="Athanasius" pitchFamily="2" charset="0"/>
              </a:rPr>
              <a:t>Matqeon</a:t>
            </a:r>
            <a:r>
              <a:rPr lang="en-US" b="1" dirty="0">
                <a:solidFill>
                  <a:srgbClr val="C00000"/>
                </a:solidFill>
                <a:latin typeface="Athanasius" pitchFamily="2" charset="0"/>
              </a:rPr>
              <a:t>  Kev k/e/ &gt; a/- </a:t>
            </a:r>
            <a:r>
              <a:rPr lang="en-US" b="1" dirty="0" err="1">
                <a:solidFill>
                  <a:srgbClr val="C00000"/>
                </a:solidFill>
                <a:latin typeface="Athanasius" pitchFamily="2" charset="0"/>
              </a:rPr>
              <a:t>i</a:t>
            </a:r>
            <a:r>
              <a:rPr lang="en-US" b="1" dirty="0">
                <a:solidFill>
                  <a:srgbClr val="C00000"/>
                </a:solidFill>
                <a:latin typeface="Athanasius" pitchFamily="2" charset="0"/>
              </a:rPr>
              <a:t>/g /</a:t>
            </a:r>
            <a:endParaRPr lang="fr-FR" dirty="0">
              <a:solidFill>
                <a:srgbClr val="C00000"/>
              </a:solidFill>
              <a:latin typeface="Athanasius" pitchFamily="2" charset="0"/>
            </a:endParaRPr>
          </a:p>
          <a:p>
            <a:pPr marL="0" indent="0" algn="just">
              <a:buNone/>
            </a:pPr>
            <a:r>
              <a:rPr lang="en-US" sz="2400" b="1" dirty="0">
                <a:latin typeface="Athanasius" pitchFamily="2" charset="0"/>
              </a:rPr>
              <a:t>Tote `</a:t>
            </a:r>
            <a:r>
              <a:rPr lang="en-US" sz="2400" b="1" dirty="0" err="1">
                <a:latin typeface="Athanasius" pitchFamily="2" charset="0"/>
              </a:rPr>
              <a:t>èc`èoni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nivhou`èi</a:t>
            </a:r>
            <a:r>
              <a:rPr lang="en-US" sz="2400" b="1" dirty="0">
                <a:latin typeface="Athanasius" pitchFamily="2" charset="0"/>
              </a:rPr>
              <a:t> `</a:t>
            </a:r>
            <a:r>
              <a:rPr lang="en-US" sz="2400" b="1" dirty="0" err="1">
                <a:latin typeface="Athanasius" pitchFamily="2" charset="0"/>
              </a:rPr>
              <a:t>èmmh</a:t>
            </a:r>
            <a:r>
              <a:rPr lang="en-US" sz="2400" b="1" dirty="0">
                <a:latin typeface="Athanasius" pitchFamily="2" charset="0"/>
              </a:rPr>
              <a:t>; `</a:t>
            </a:r>
            <a:r>
              <a:rPr lang="en-US" sz="2400" b="1" dirty="0" err="1">
                <a:latin typeface="Athanasius" pitchFamily="2" charset="0"/>
              </a:rPr>
              <a:t>èmparqenoc</a:t>
            </a:r>
            <a:r>
              <a:rPr lang="en-US" sz="2400" b="1" dirty="0">
                <a:latin typeface="Athanasius" pitchFamily="2" charset="0"/>
              </a:rPr>
              <a:t> </a:t>
            </a:r>
            <a:r>
              <a:rPr lang="en-US" sz="2400" b="1" dirty="0" err="1">
                <a:latin typeface="Athanasius" pitchFamily="2" charset="0"/>
              </a:rPr>
              <a:t>nh`èetausi</a:t>
            </a:r>
            <a:r>
              <a:rPr lang="en-US" sz="2400" b="1" dirty="0">
                <a:latin typeface="Athanasius" pitchFamily="2" charset="0"/>
              </a:rPr>
              <a:t>  `</a:t>
            </a:r>
            <a:r>
              <a:rPr lang="en-US" sz="2400" b="1" dirty="0" err="1">
                <a:latin typeface="Athanasius" pitchFamily="2" charset="0"/>
              </a:rPr>
              <a:t>ènnoulampac</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ren</a:t>
            </a:r>
            <a:r>
              <a:rPr lang="en-US" sz="2400" b="1" dirty="0">
                <a:latin typeface="Athanasius" pitchFamily="2" charset="0"/>
              </a:rPr>
              <a:t> </a:t>
            </a:r>
            <a:r>
              <a:rPr lang="en-US" sz="2400" b="1" dirty="0" err="1">
                <a:latin typeface="Athanasius" pitchFamily="2" charset="0"/>
              </a:rPr>
              <a:t>pipat</a:t>
            </a:r>
            <a:r>
              <a:rPr lang="en-US" sz="2400" b="1" dirty="0">
                <a:latin typeface="Athanasius" pitchFamily="2" charset="0"/>
              </a:rPr>
              <a:t>]</a:t>
            </a:r>
            <a:r>
              <a:rPr lang="en-US" sz="2400" b="1" dirty="0" err="1">
                <a:latin typeface="Athanasius" pitchFamily="2" charset="0"/>
              </a:rPr>
              <a:t>elet</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ètiou</a:t>
            </a:r>
            <a:r>
              <a:rPr lang="en-US" sz="2400" b="1" dirty="0">
                <a:latin typeface="Athanasius" pitchFamily="2" charset="0"/>
              </a:rPr>
              <a:t> de `</a:t>
            </a:r>
            <a:r>
              <a:rPr lang="en-US" sz="2400" b="1" dirty="0" err="1">
                <a:latin typeface="Athanasius" pitchFamily="2" charset="0"/>
              </a:rPr>
              <a:t>èncoj</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ètiou</a:t>
            </a:r>
            <a:r>
              <a:rPr lang="en-US" sz="2400" b="1" dirty="0">
                <a:latin typeface="Athanasius" pitchFamily="2" charset="0"/>
              </a:rPr>
              <a:t> `</a:t>
            </a:r>
            <a:r>
              <a:rPr lang="en-US" sz="2400" b="1" dirty="0" err="1">
                <a:latin typeface="Athanasius" pitchFamily="2" charset="0"/>
              </a:rPr>
              <a:t>èncabh</a:t>
            </a:r>
            <a:r>
              <a:rPr lang="en-US" sz="2400" b="1" dirty="0">
                <a:latin typeface="Athanasius" pitchFamily="2" charset="0"/>
              </a:rPr>
              <a:t>. </a:t>
            </a:r>
            <a:r>
              <a:rPr lang="en-US" sz="2400" b="1" dirty="0" err="1">
                <a:latin typeface="Athanasius" pitchFamily="2" charset="0"/>
              </a:rPr>
              <a:t>Nicoj</a:t>
            </a:r>
            <a:r>
              <a:rPr lang="en-US" sz="2400" b="1" dirty="0">
                <a:latin typeface="Athanasius" pitchFamily="2" charset="0"/>
              </a:rPr>
              <a:t> gar `</a:t>
            </a:r>
            <a:r>
              <a:rPr lang="en-US" sz="2400" b="1" dirty="0" err="1">
                <a:latin typeface="Athanasius" pitchFamily="2" charset="0"/>
              </a:rPr>
              <a:t>èetausi</a:t>
            </a:r>
            <a:r>
              <a:rPr lang="en-US" sz="2400" b="1" dirty="0">
                <a:latin typeface="Athanasius" pitchFamily="2" charset="0"/>
              </a:rPr>
              <a:t> `</a:t>
            </a:r>
            <a:r>
              <a:rPr lang="en-US" sz="2400" b="1" dirty="0" err="1">
                <a:latin typeface="Athanasius" pitchFamily="2" charset="0"/>
              </a:rPr>
              <a:t>ènnoulampac</a:t>
            </a:r>
            <a:r>
              <a:rPr lang="en-US" sz="2400" b="1" dirty="0">
                <a:latin typeface="Athanasius" pitchFamily="2" charset="0"/>
              </a:rPr>
              <a:t> `</a:t>
            </a:r>
            <a:r>
              <a:rPr lang="en-US" sz="2400" b="1" dirty="0" err="1">
                <a:latin typeface="Athanasius" pitchFamily="2" charset="0"/>
              </a:rPr>
              <a:t>èmpouel</a:t>
            </a:r>
            <a:r>
              <a:rPr lang="en-US" sz="2400" b="1" dirty="0">
                <a:latin typeface="Athanasius" pitchFamily="2" charset="0"/>
              </a:rPr>
              <a:t> ne\ </a:t>
            </a:r>
            <a:r>
              <a:rPr lang="en-US" sz="2400" b="1" dirty="0" err="1">
                <a:latin typeface="Athanasius" pitchFamily="2" charset="0"/>
              </a:rPr>
              <a:t>nemwou</a:t>
            </a:r>
            <a:r>
              <a:rPr lang="en-US" sz="2400" b="1" dirty="0">
                <a:latin typeface="Athanasius" pitchFamily="2" charset="0"/>
              </a:rPr>
              <a:t>. </a:t>
            </a:r>
            <a:r>
              <a:rPr lang="fr-FR" sz="2400" b="1" dirty="0" err="1">
                <a:latin typeface="Athanasius" pitchFamily="2" charset="0"/>
              </a:rPr>
              <a:t>Nicabeu</a:t>
            </a:r>
            <a:r>
              <a:rPr lang="fr-FR" sz="2400" b="1" dirty="0">
                <a:latin typeface="Athanasius" pitchFamily="2" charset="0"/>
              </a:rPr>
              <a:t> de </a:t>
            </a:r>
            <a:r>
              <a:rPr lang="fr-FR" sz="2400" b="1" dirty="0" err="1">
                <a:latin typeface="Athanasius" pitchFamily="2" charset="0"/>
              </a:rPr>
              <a:t>auel</a:t>
            </a:r>
            <a:r>
              <a:rPr lang="fr-FR" sz="2400" b="1" dirty="0">
                <a:latin typeface="Athanasius" pitchFamily="2" charset="0"/>
              </a:rPr>
              <a:t> ne\ `</a:t>
            </a:r>
            <a:r>
              <a:rPr lang="fr-FR" sz="2400" b="1" dirty="0" err="1">
                <a:latin typeface="Athanasius" pitchFamily="2" charset="0"/>
              </a:rPr>
              <a:t>èn`è'rhi</a:t>
            </a:r>
            <a:r>
              <a:rPr lang="fr-FR" sz="2400" b="1" dirty="0">
                <a:latin typeface="Athanasius" pitchFamily="2" charset="0"/>
              </a:rPr>
              <a:t> 'en </a:t>
            </a:r>
            <a:r>
              <a:rPr lang="fr-FR" sz="2400" b="1" dirty="0" err="1">
                <a:latin typeface="Athanasius" pitchFamily="2" charset="0"/>
              </a:rPr>
              <a:t>noumoki</a:t>
            </a:r>
            <a:r>
              <a:rPr lang="fr-FR" sz="2400" b="1" dirty="0">
                <a:latin typeface="Athanasius" pitchFamily="2" charset="0"/>
              </a:rPr>
              <a:t> nem </a:t>
            </a:r>
            <a:r>
              <a:rPr lang="fr-FR" sz="2400" b="1" dirty="0" err="1">
                <a:latin typeface="Athanasius" pitchFamily="2" charset="0"/>
              </a:rPr>
              <a:t>noulampac</a:t>
            </a:r>
            <a:r>
              <a:rPr lang="fr-FR" sz="2400" b="1" dirty="0">
                <a:latin typeface="Athanasius" pitchFamily="2" charset="0"/>
              </a:rPr>
              <a:t>. </a:t>
            </a:r>
            <a:r>
              <a:rPr lang="fr-FR" sz="2400" b="1" dirty="0" err="1">
                <a:latin typeface="Athanasius" pitchFamily="2" charset="0"/>
              </a:rPr>
              <a:t>Etafwck</a:t>
            </a:r>
            <a:r>
              <a:rPr lang="fr-FR" sz="2400" b="1" dirty="0">
                <a:latin typeface="Athanasius" pitchFamily="2" charset="0"/>
              </a:rPr>
              <a:t> de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au\i </a:t>
            </a:r>
            <a:r>
              <a:rPr lang="fr-FR" sz="2400" b="1" dirty="0" err="1">
                <a:latin typeface="Athanasius" pitchFamily="2" charset="0"/>
              </a:rPr>
              <a:t>nim</a:t>
            </a:r>
            <a:r>
              <a:rPr lang="fr-FR" sz="2400" b="1" dirty="0">
                <a:latin typeface="Athanasius" pitchFamily="2" charset="0"/>
              </a:rPr>
              <a:t> </a:t>
            </a:r>
            <a:r>
              <a:rPr lang="fr-FR" sz="2400" b="1" dirty="0" err="1">
                <a:latin typeface="Athanasius" pitchFamily="2" charset="0"/>
              </a:rPr>
              <a:t>throu</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auenkot</a:t>
            </a:r>
            <a:r>
              <a:rPr lang="fr-FR" sz="2400" b="1" dirty="0">
                <a:latin typeface="Athanasius" pitchFamily="2" charset="0"/>
              </a:rPr>
              <a:t> &gt; `</a:t>
            </a:r>
            <a:r>
              <a:rPr lang="fr-FR" sz="2400" b="1" dirty="0" err="1">
                <a:latin typeface="Athanasius" pitchFamily="2" charset="0"/>
              </a:rPr>
              <a:t>èeta</a:t>
            </a:r>
            <a:r>
              <a:rPr lang="fr-FR" sz="2400" b="1" dirty="0">
                <a:latin typeface="Athanasius" pitchFamily="2" charset="0"/>
              </a:rPr>
              <a:t> `</a:t>
            </a:r>
            <a:r>
              <a:rPr lang="fr-FR" sz="2400" b="1" dirty="0" err="1">
                <a:latin typeface="Athanasius" pitchFamily="2" charset="0"/>
              </a:rPr>
              <a:t>ètva</a:t>
            </a:r>
            <a:r>
              <a:rPr lang="fr-FR" sz="2400" b="1" dirty="0">
                <a:latin typeface="Athanasius" pitchFamily="2" charset="0"/>
              </a:rPr>
              <a:t>]i de `</a:t>
            </a:r>
            <a:r>
              <a:rPr lang="fr-FR" sz="2400" b="1" dirty="0" err="1">
                <a:latin typeface="Athanasius" pitchFamily="2" charset="0"/>
              </a:rPr>
              <a:t>èmpi`èejwr</a:t>
            </a:r>
            <a:r>
              <a:rPr lang="fr-FR" sz="2400" b="1" dirty="0">
                <a:latin typeface="Athanasius" pitchFamily="2" charset="0"/>
              </a:rPr>
              <a:t>\ ]</a:t>
            </a:r>
            <a:r>
              <a:rPr lang="fr-FR" sz="2400" b="1" dirty="0" err="1">
                <a:latin typeface="Athanasius" pitchFamily="2" charset="0"/>
              </a:rPr>
              <a:t>wpi</a:t>
            </a:r>
            <a:r>
              <a:rPr lang="fr-FR" sz="2400" b="1" dirty="0">
                <a:latin typeface="Athanasius" pitchFamily="2" charset="0"/>
              </a:rPr>
              <a:t> &gt; `</a:t>
            </a:r>
            <a:r>
              <a:rPr lang="fr-FR" sz="2400" b="1" dirty="0" err="1">
                <a:latin typeface="Athanasius" pitchFamily="2" charset="0"/>
              </a:rPr>
              <a:t>èa</a:t>
            </a:r>
            <a:r>
              <a:rPr lang="fr-FR" sz="2400" b="1" dirty="0">
                <a:latin typeface="Athanasius" pitchFamily="2" charset="0"/>
              </a:rPr>
              <a:t> </a:t>
            </a:r>
            <a:r>
              <a:rPr lang="fr-FR" sz="2400" b="1" dirty="0" err="1">
                <a:latin typeface="Athanasius" pitchFamily="2" charset="0"/>
              </a:rPr>
              <a:t>ou`è'rwou</a:t>
            </a:r>
            <a:r>
              <a:rPr lang="fr-FR" sz="2400" b="1" dirty="0">
                <a:latin typeface="Athanasius" pitchFamily="2" charset="0"/>
              </a:rPr>
              <a:t> ]</a:t>
            </a:r>
            <a:r>
              <a:rPr lang="fr-FR" sz="2400" b="1" dirty="0" err="1">
                <a:latin typeface="Athanasius" pitchFamily="2" charset="0"/>
              </a:rPr>
              <a:t>wpi</a:t>
            </a:r>
            <a:r>
              <a:rPr lang="fr-FR" sz="2400" b="1" dirty="0">
                <a:latin typeface="Athanasius" pitchFamily="2" charset="0"/>
              </a:rPr>
              <a:t> je </a:t>
            </a:r>
            <a:r>
              <a:rPr lang="fr-FR" sz="2400" b="1" dirty="0" err="1">
                <a:latin typeface="Athanasius" pitchFamily="2" charset="0"/>
              </a:rPr>
              <a:t>ic</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t>
            </a:r>
            <a:r>
              <a:rPr lang="fr-FR" sz="2400" b="1" dirty="0" err="1">
                <a:latin typeface="Athanasius" pitchFamily="2" charset="0"/>
              </a:rPr>
              <a:t>af`èi</a:t>
            </a:r>
            <a:r>
              <a:rPr lang="fr-FR" sz="2400" b="1" dirty="0">
                <a:latin typeface="Athanasius" pitchFamily="2" charset="0"/>
              </a:rPr>
              <a:t> </a:t>
            </a:r>
            <a:r>
              <a:rPr lang="fr-FR" sz="2400" b="1" dirty="0" err="1">
                <a:latin typeface="Athanasius" pitchFamily="2" charset="0"/>
              </a:rPr>
              <a:t>tenqhnou</a:t>
            </a:r>
            <a:r>
              <a:rPr lang="fr-FR" sz="2400" b="1" dirty="0">
                <a:latin typeface="Athanasius" pitchFamily="2" charset="0"/>
              </a:rPr>
              <a:t> `</a:t>
            </a:r>
            <a:r>
              <a:rPr lang="fr-FR" sz="2400" b="1" dirty="0" err="1">
                <a:latin typeface="Athanasius" pitchFamily="2" charset="0"/>
              </a:rPr>
              <a:t>èamwini</a:t>
            </a:r>
            <a:r>
              <a:rPr lang="fr-FR" sz="2400" b="1" dirty="0">
                <a:latin typeface="Athanasius" pitchFamily="2" charset="0"/>
              </a:rPr>
              <a:t> `</a:t>
            </a:r>
            <a:r>
              <a:rPr lang="fr-FR" sz="2400" b="1" dirty="0" err="1">
                <a:latin typeface="Athanasius" pitchFamily="2" charset="0"/>
              </a:rPr>
              <a:t>èebol</a:t>
            </a:r>
            <a:r>
              <a:rPr lang="fr-FR" sz="2400" b="1" dirty="0">
                <a:latin typeface="Athanasius" pitchFamily="2" charset="0"/>
              </a:rPr>
              <a:t> `e`\raf.</a:t>
            </a:r>
          </a:p>
          <a:p>
            <a:pPr marL="0" indent="0" algn="just">
              <a:buNone/>
            </a:pPr>
            <a:r>
              <a:rPr lang="fr-FR" sz="2400" b="1" dirty="0" err="1">
                <a:latin typeface="Athanasius" pitchFamily="2" charset="0"/>
              </a:rPr>
              <a:t>Tote</a:t>
            </a:r>
            <a:r>
              <a:rPr lang="fr-FR" sz="2400" b="1" dirty="0">
                <a:latin typeface="Athanasius" pitchFamily="2" charset="0"/>
              </a:rPr>
              <a:t> </a:t>
            </a:r>
            <a:r>
              <a:rPr lang="fr-FR" sz="2400" b="1" dirty="0" err="1">
                <a:latin typeface="Athanasius" pitchFamily="2" charset="0"/>
              </a:rPr>
              <a:t>autwounou</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niparqenoc</a:t>
            </a:r>
            <a:r>
              <a:rPr lang="fr-FR" sz="2400" b="1" dirty="0">
                <a:latin typeface="Athanasius" pitchFamily="2" charset="0"/>
              </a:rPr>
              <a:t> </a:t>
            </a:r>
            <a:r>
              <a:rPr lang="fr-FR" sz="2400" b="1" dirty="0" err="1">
                <a:latin typeface="Athanasius" pitchFamily="2" charset="0"/>
              </a:rPr>
              <a:t>throu</a:t>
            </a:r>
            <a:r>
              <a:rPr lang="fr-FR" sz="2400" b="1" dirty="0">
                <a:latin typeface="Athanasius" pitchFamily="2" charset="0"/>
              </a:rPr>
              <a:t> `</a:t>
            </a:r>
            <a:r>
              <a:rPr lang="fr-FR" sz="2400" b="1" dirty="0" err="1">
                <a:latin typeface="Athanasius" pitchFamily="2" charset="0"/>
              </a:rPr>
              <a:t>èete`èmmau</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aucolcel</a:t>
            </a:r>
            <a:r>
              <a:rPr lang="fr-FR" sz="2400" b="1" dirty="0">
                <a:latin typeface="Athanasius" pitchFamily="2" charset="0"/>
              </a:rPr>
              <a:t> `</a:t>
            </a:r>
            <a:r>
              <a:rPr lang="fr-FR" sz="2400" b="1" dirty="0" err="1">
                <a:latin typeface="Athanasius" pitchFamily="2" charset="0"/>
              </a:rPr>
              <a:t>ènnoulampac</a:t>
            </a:r>
            <a:r>
              <a:rPr lang="fr-FR" sz="2400" b="1" dirty="0">
                <a:latin typeface="Athanasius" pitchFamily="2" charset="0"/>
              </a:rPr>
              <a:t> &gt; </a:t>
            </a:r>
            <a:r>
              <a:rPr lang="fr-FR" sz="2400" b="1" dirty="0" err="1">
                <a:latin typeface="Athanasius" pitchFamily="2" charset="0"/>
              </a:rPr>
              <a:t>peje</a:t>
            </a:r>
            <a:r>
              <a:rPr lang="fr-FR" sz="2400" b="1" dirty="0">
                <a:latin typeface="Athanasius" pitchFamily="2" charset="0"/>
              </a:rPr>
              <a:t> </a:t>
            </a:r>
            <a:r>
              <a:rPr lang="fr-FR" sz="2400" b="1" dirty="0" err="1">
                <a:latin typeface="Athanasius" pitchFamily="2" charset="0"/>
              </a:rPr>
              <a:t>nicoj</a:t>
            </a:r>
            <a:r>
              <a:rPr lang="fr-FR" sz="2400" b="1" dirty="0">
                <a:latin typeface="Athanasius" pitchFamily="2" charset="0"/>
              </a:rPr>
              <a:t> de `</a:t>
            </a:r>
            <a:r>
              <a:rPr lang="fr-FR" sz="2400" b="1" dirty="0" err="1">
                <a:latin typeface="Athanasius" pitchFamily="2" charset="0"/>
              </a:rPr>
              <a:t>ènnicabeu</a:t>
            </a:r>
            <a:r>
              <a:rPr lang="fr-FR" sz="2400" b="1" dirty="0">
                <a:latin typeface="Athanasius" pitchFamily="2" charset="0"/>
              </a:rPr>
              <a:t> je moi nan `</a:t>
            </a:r>
            <a:r>
              <a:rPr lang="fr-FR" sz="2400" b="1" dirty="0" err="1">
                <a:latin typeface="Athanasius" pitchFamily="2" charset="0"/>
              </a:rPr>
              <a:t>èebol'en</a:t>
            </a:r>
            <a:r>
              <a:rPr lang="fr-FR" sz="2400" b="1" dirty="0">
                <a:latin typeface="Athanasius" pitchFamily="2" charset="0"/>
              </a:rPr>
              <a:t> </a:t>
            </a:r>
            <a:r>
              <a:rPr lang="fr-FR" sz="2400" b="1" dirty="0" err="1">
                <a:latin typeface="Athanasius" pitchFamily="2" charset="0"/>
              </a:rPr>
              <a:t>petenne</a:t>
            </a:r>
            <a:r>
              <a:rPr lang="fr-FR" sz="2400" b="1" dirty="0">
                <a:latin typeface="Athanasius" pitchFamily="2" charset="0"/>
              </a:rPr>
              <a:t>\ `</a:t>
            </a:r>
            <a:r>
              <a:rPr lang="fr-FR" sz="2400" b="1" dirty="0" err="1">
                <a:latin typeface="Athanasius" pitchFamily="2" charset="0"/>
              </a:rPr>
              <a:t>èmmon</a:t>
            </a:r>
            <a:r>
              <a:rPr lang="fr-FR" sz="2400" b="1" dirty="0">
                <a:latin typeface="Athanasius" pitchFamily="2" charset="0"/>
              </a:rPr>
              <a:t> </a:t>
            </a:r>
            <a:r>
              <a:rPr lang="fr-FR" sz="2400" b="1" dirty="0" err="1">
                <a:latin typeface="Athanasius" pitchFamily="2" charset="0"/>
              </a:rPr>
              <a:t>nenlampac</a:t>
            </a:r>
            <a:r>
              <a:rPr lang="fr-FR" sz="2400" b="1" dirty="0">
                <a:latin typeface="Athanasius" pitchFamily="2" charset="0"/>
              </a:rPr>
              <a:t> </a:t>
            </a:r>
            <a:r>
              <a:rPr lang="fr-FR" sz="2400" b="1" dirty="0" err="1">
                <a:latin typeface="Athanasius" pitchFamily="2" charset="0"/>
              </a:rPr>
              <a:t>naseno</a:t>
            </a:r>
            <a:r>
              <a:rPr lang="fr-FR" sz="2400" b="1" dirty="0">
                <a:latin typeface="Athanasius" pitchFamily="2" charset="0"/>
              </a:rPr>
              <a:t> &gt; </a:t>
            </a:r>
            <a:r>
              <a:rPr lang="fr-FR" sz="2400" b="1" dirty="0" err="1">
                <a:latin typeface="Athanasius" pitchFamily="2" charset="0"/>
              </a:rPr>
              <a:t>au`èerou`èw</a:t>
            </a:r>
            <a:r>
              <a:rPr lang="fr-FR" sz="2400" b="1" dirty="0">
                <a:latin typeface="Athanasius" pitchFamily="2" charset="0"/>
              </a:rPr>
              <a:t> de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nicabeu</a:t>
            </a:r>
            <a:r>
              <a:rPr lang="fr-FR" sz="2400" b="1" dirty="0">
                <a:latin typeface="Athanasius" pitchFamily="2" charset="0"/>
              </a:rPr>
              <a:t> </a:t>
            </a:r>
            <a:r>
              <a:rPr lang="fr-FR" sz="2400" b="1" dirty="0" err="1">
                <a:latin typeface="Athanasius" pitchFamily="2" charset="0"/>
              </a:rPr>
              <a:t>eujw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&gt; je </a:t>
            </a:r>
            <a:r>
              <a:rPr lang="fr-FR" sz="2400" b="1" dirty="0" err="1">
                <a:latin typeface="Athanasius" pitchFamily="2" charset="0"/>
              </a:rPr>
              <a:t>mhpote</a:t>
            </a:r>
            <a:r>
              <a:rPr lang="fr-FR" sz="2400" b="1" dirty="0">
                <a:latin typeface="Athanasius" pitchFamily="2" charset="0"/>
              </a:rPr>
              <a:t> `</a:t>
            </a:r>
            <a:r>
              <a:rPr lang="fr-FR" sz="2400" b="1" dirty="0" err="1">
                <a:latin typeface="Athanasius" pitchFamily="2" charset="0"/>
              </a:rPr>
              <a:t>èntef`è</a:t>
            </a:r>
            <a:r>
              <a:rPr lang="fr-FR" sz="2400" b="1" dirty="0">
                <a:latin typeface="Athanasius" pitchFamily="2" charset="0"/>
              </a:rPr>
              <a:t>]tem ra]</a:t>
            </a:r>
            <a:r>
              <a:rPr lang="fr-FR" sz="2400" b="1" dirty="0" err="1">
                <a:latin typeface="Athanasius" pitchFamily="2" charset="0"/>
              </a:rPr>
              <a:t>tennemwten</a:t>
            </a:r>
            <a:r>
              <a:rPr lang="fr-FR" sz="2400" b="1" dirty="0">
                <a:latin typeface="Athanasius" pitchFamily="2" charset="0"/>
              </a:rPr>
              <a:t> &gt; ma]</a:t>
            </a:r>
            <a:r>
              <a:rPr lang="fr-FR" sz="2400" b="1" dirty="0" err="1">
                <a:latin typeface="Athanasius" pitchFamily="2" charset="0"/>
              </a:rPr>
              <a:t>enwten</a:t>
            </a:r>
            <a:r>
              <a:rPr lang="fr-FR" sz="2400" b="1" dirty="0">
                <a:latin typeface="Athanasius" pitchFamily="2" charset="0"/>
              </a:rPr>
              <a:t> de </a:t>
            </a:r>
            <a:r>
              <a:rPr lang="fr-FR" sz="2400" b="1" dirty="0" err="1">
                <a:latin typeface="Athanasius" pitchFamily="2" charset="0"/>
              </a:rPr>
              <a:t>mallon</a:t>
            </a:r>
            <a:r>
              <a:rPr lang="fr-FR" sz="2400" b="1" dirty="0">
                <a:latin typeface="Athanasius" pitchFamily="2" charset="0"/>
              </a:rPr>
              <a:t> \a </a:t>
            </a:r>
            <a:r>
              <a:rPr lang="fr-FR" sz="2400" b="1" dirty="0" err="1">
                <a:latin typeface="Athanasius" pitchFamily="2" charset="0"/>
              </a:rPr>
              <a:t>nhet</a:t>
            </a:r>
            <a:r>
              <a:rPr lang="fr-FR" sz="2400" b="1" dirty="0">
                <a:latin typeface="Athanasius" pitchFamily="2" charset="0"/>
              </a:rPr>
              <a:t>; `</a:t>
            </a:r>
            <a:r>
              <a:rPr lang="fr-FR" sz="2400" b="1" dirty="0" err="1">
                <a:latin typeface="Athanasius" pitchFamily="2" charset="0"/>
              </a:rPr>
              <a:t>èebol</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wp</a:t>
            </a:r>
            <a:r>
              <a:rPr lang="fr-FR" sz="2400" b="1" dirty="0">
                <a:latin typeface="Athanasius" pitchFamily="2" charset="0"/>
              </a:rPr>
              <a:t> </a:t>
            </a:r>
            <a:r>
              <a:rPr lang="fr-FR" sz="2400" b="1" dirty="0" err="1">
                <a:latin typeface="Athanasius" pitchFamily="2" charset="0"/>
              </a:rPr>
              <a:t>nwten</a:t>
            </a:r>
            <a:r>
              <a:rPr lang="fr-FR" sz="2400" b="1" dirty="0">
                <a:latin typeface="Athanasius" pitchFamily="2" charset="0"/>
              </a:rPr>
              <a:t>.</a:t>
            </a:r>
          </a:p>
          <a:p>
            <a:pPr marL="0" indent="0" algn="just">
              <a:buNone/>
            </a:pPr>
            <a:r>
              <a:rPr lang="fr-FR" sz="2400" b="1" dirty="0">
                <a:latin typeface="Athanasius" pitchFamily="2" charset="0"/>
              </a:rPr>
              <a:t>Etau]</a:t>
            </a:r>
            <a:r>
              <a:rPr lang="fr-FR" sz="2400" b="1" dirty="0" err="1">
                <a:latin typeface="Athanasius" pitchFamily="2" charset="0"/>
              </a:rPr>
              <a:t>enwou</a:t>
            </a:r>
            <a:r>
              <a:rPr lang="fr-FR" sz="2400" b="1" dirty="0">
                <a:latin typeface="Athanasius" pitchFamily="2" charset="0"/>
              </a:rPr>
              <a:t> de je `</a:t>
            </a:r>
            <a:r>
              <a:rPr lang="fr-FR" sz="2400" b="1" dirty="0" err="1">
                <a:latin typeface="Athanasius" pitchFamily="2" charset="0"/>
              </a:rPr>
              <a:t>èntou</a:t>
            </a:r>
            <a:r>
              <a:rPr lang="fr-FR" sz="2400" b="1" dirty="0">
                <a:latin typeface="Athanasius" pitchFamily="2" charset="0"/>
              </a:rPr>
              <a:t>]</a:t>
            </a:r>
            <a:r>
              <a:rPr lang="fr-FR" sz="2400" b="1" dirty="0" err="1">
                <a:latin typeface="Athanasius" pitchFamily="2" charset="0"/>
              </a:rPr>
              <a:t>wp</a:t>
            </a:r>
            <a:r>
              <a:rPr lang="fr-FR" sz="2400" b="1" dirty="0">
                <a:latin typeface="Athanasius" pitchFamily="2" charset="0"/>
              </a:rPr>
              <a:t> &gt; </a:t>
            </a:r>
            <a:r>
              <a:rPr lang="fr-FR" sz="2400" b="1" dirty="0" err="1">
                <a:latin typeface="Athanasius" pitchFamily="2" charset="0"/>
              </a:rPr>
              <a:t>af`èi</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pipat</a:t>
            </a:r>
            <a:r>
              <a:rPr lang="fr-FR" sz="2400" b="1" dirty="0">
                <a:latin typeface="Athanasius" pitchFamily="2" charset="0"/>
              </a:rPr>
              <a:t>]</a:t>
            </a:r>
            <a:r>
              <a:rPr lang="fr-FR" sz="2400" b="1" dirty="0" err="1">
                <a:latin typeface="Athanasius" pitchFamily="2" charset="0"/>
              </a:rPr>
              <a:t>elet</a:t>
            </a:r>
            <a:r>
              <a:rPr lang="fr-FR" sz="2400" b="1" dirty="0">
                <a:latin typeface="Athanasius" pitchFamily="2" charset="0"/>
              </a:rPr>
              <a:t>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nhetcebtwt</a:t>
            </a:r>
            <a:r>
              <a:rPr lang="fr-FR" sz="2400" b="1" dirty="0">
                <a:latin typeface="Athanasius" pitchFamily="2" charset="0"/>
              </a:rPr>
              <a:t> au]</a:t>
            </a:r>
            <a:r>
              <a:rPr lang="fr-FR" sz="2400" b="1" dirty="0" err="1">
                <a:latin typeface="Athanasius" pitchFamily="2" charset="0"/>
              </a:rPr>
              <a:t>enwou</a:t>
            </a:r>
            <a:r>
              <a:rPr lang="fr-FR" sz="2400" b="1" dirty="0">
                <a:latin typeface="Athanasius" pitchFamily="2" charset="0"/>
              </a:rPr>
              <a:t> </a:t>
            </a:r>
            <a:r>
              <a:rPr lang="fr-FR" sz="2400" b="1" dirty="0" err="1">
                <a:latin typeface="Athanasius" pitchFamily="2" charset="0"/>
              </a:rPr>
              <a:t>nemaf</a:t>
            </a:r>
            <a:r>
              <a:rPr lang="fr-FR" sz="2400" b="1" dirty="0">
                <a:latin typeface="Athanasius" pitchFamily="2" charset="0"/>
              </a:rPr>
              <a:t> `</a:t>
            </a:r>
            <a:r>
              <a:rPr lang="fr-FR" sz="2400" b="1" dirty="0" err="1">
                <a:latin typeface="Athanasius" pitchFamily="2" charset="0"/>
              </a:rPr>
              <a:t>èe'oun</a:t>
            </a:r>
            <a:r>
              <a:rPr lang="fr-FR" sz="2400" b="1" dirty="0">
                <a:latin typeface="Athanasius" pitchFamily="2" charset="0"/>
              </a:rPr>
              <a:t> `</a:t>
            </a:r>
            <a:r>
              <a:rPr lang="fr-FR" sz="2400" b="1" dirty="0" err="1">
                <a:latin typeface="Athanasius" pitchFamily="2" charset="0"/>
              </a:rPr>
              <a:t>èepi</a:t>
            </a:r>
            <a:r>
              <a:rPr lang="fr-FR" sz="2400" b="1" dirty="0">
                <a:latin typeface="Athanasius" pitchFamily="2" charset="0"/>
              </a:rPr>
              <a:t>\op </a:t>
            </a:r>
            <a:r>
              <a:rPr lang="fr-FR" sz="2400" b="1" dirty="0" err="1">
                <a:latin typeface="Athanasius" pitchFamily="2" charset="0"/>
              </a:rPr>
              <a:t>ouo</a:t>
            </a:r>
            <a:r>
              <a:rPr lang="fr-FR" sz="2400" b="1" dirty="0">
                <a:latin typeface="Athanasius" pitchFamily="2" charset="0"/>
              </a:rPr>
              <a:t>\ </a:t>
            </a:r>
            <a:r>
              <a:rPr lang="fr-FR" sz="2400" b="1" dirty="0" err="1">
                <a:latin typeface="Athanasius" pitchFamily="2" charset="0"/>
              </a:rPr>
              <a:t>auma`è</a:t>
            </a:r>
            <a:r>
              <a:rPr lang="fr-FR" sz="2400" b="1" dirty="0">
                <a:latin typeface="Athanasius" pitchFamily="2" charset="0"/>
              </a:rPr>
              <a:t>]</a:t>
            </a:r>
            <a:r>
              <a:rPr lang="fr-FR" sz="2400" b="1" dirty="0" err="1">
                <a:latin typeface="Athanasius" pitchFamily="2" charset="0"/>
              </a:rPr>
              <a:t>qam</a:t>
            </a:r>
            <a:r>
              <a:rPr lang="fr-FR" sz="2400" b="1" dirty="0">
                <a:latin typeface="Athanasius" pitchFamily="2" charset="0"/>
              </a:rPr>
              <a:t> `</a:t>
            </a:r>
            <a:r>
              <a:rPr lang="fr-FR" sz="2400" b="1" dirty="0" err="1">
                <a:latin typeface="Athanasius" pitchFamily="2" charset="0"/>
              </a:rPr>
              <a:t>èmpiro</a:t>
            </a:r>
            <a:r>
              <a:rPr lang="fr-FR" sz="2400" b="1" dirty="0">
                <a:latin typeface="Athanasius" pitchFamily="2" charset="0"/>
              </a:rPr>
              <a:t> &gt; `</a:t>
            </a:r>
            <a:r>
              <a:rPr lang="fr-FR" sz="2400" b="1" dirty="0" err="1">
                <a:latin typeface="Athanasius" pitchFamily="2" charset="0"/>
              </a:rPr>
              <a:t>èe`èp'a`èe</a:t>
            </a:r>
            <a:r>
              <a:rPr lang="fr-FR" sz="2400" b="1" dirty="0">
                <a:latin typeface="Athanasius" pitchFamily="2" charset="0"/>
              </a:rPr>
              <a:t> de </a:t>
            </a:r>
            <a:r>
              <a:rPr lang="fr-FR" sz="2400" b="1" dirty="0" err="1">
                <a:latin typeface="Athanasius" pitchFamily="2" charset="0"/>
              </a:rPr>
              <a:t>au`èi</a:t>
            </a:r>
            <a:r>
              <a:rPr lang="fr-FR" sz="2400" b="1" dirty="0">
                <a:latin typeface="Athanasius" pitchFamily="2" charset="0"/>
              </a:rPr>
              <a:t> `</a:t>
            </a:r>
            <a:r>
              <a:rPr lang="fr-FR" sz="2400" b="1" dirty="0" err="1">
                <a:latin typeface="Athanasius" pitchFamily="2" charset="0"/>
              </a:rPr>
              <a:t>ènje</a:t>
            </a:r>
            <a:r>
              <a:rPr lang="fr-FR" sz="2400" b="1" dirty="0">
                <a:latin typeface="Athanasius" pitchFamily="2" charset="0"/>
              </a:rPr>
              <a:t> `</a:t>
            </a:r>
            <a:r>
              <a:rPr lang="fr-FR" sz="2400" b="1" dirty="0" err="1">
                <a:latin typeface="Athanasius" pitchFamily="2" charset="0"/>
              </a:rPr>
              <a:t>èpcwjp</a:t>
            </a:r>
            <a:r>
              <a:rPr lang="fr-FR" sz="2400" b="1" dirty="0">
                <a:latin typeface="Athanasius" pitchFamily="2" charset="0"/>
              </a:rPr>
              <a:t> `</a:t>
            </a:r>
            <a:r>
              <a:rPr lang="fr-FR" sz="2400" b="1" dirty="0" err="1">
                <a:latin typeface="Athanasius" pitchFamily="2" charset="0"/>
              </a:rPr>
              <a:t>ènniparqenoc</a:t>
            </a:r>
            <a:r>
              <a:rPr lang="fr-FR" sz="2400" b="1" dirty="0">
                <a:latin typeface="Athanasius" pitchFamily="2" charset="0"/>
              </a:rPr>
              <a:t> </a:t>
            </a:r>
            <a:r>
              <a:rPr lang="fr-FR" sz="2400" b="1" dirty="0" err="1">
                <a:latin typeface="Athanasius" pitchFamily="2" charset="0"/>
              </a:rPr>
              <a:t>eujw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&gt; je </a:t>
            </a:r>
            <a:r>
              <a:rPr lang="fr-FR" sz="2400" b="1" dirty="0" err="1">
                <a:latin typeface="Athanasius" pitchFamily="2" charset="0"/>
              </a:rPr>
              <a:t>pen</a:t>
            </a:r>
            <a:r>
              <a:rPr lang="fr-FR" sz="2400" b="1" dirty="0">
                <a:latin typeface="Athanasius" pitchFamily="2" charset="0"/>
              </a:rPr>
              <a:t>_ </a:t>
            </a:r>
            <a:r>
              <a:rPr lang="fr-FR" sz="2400" b="1" dirty="0" err="1">
                <a:latin typeface="Athanasius" pitchFamily="2" charset="0"/>
              </a:rPr>
              <a:t>pen</a:t>
            </a:r>
            <a:r>
              <a:rPr lang="fr-FR" sz="2400" b="1" dirty="0">
                <a:latin typeface="Athanasius" pitchFamily="2" charset="0"/>
              </a:rPr>
              <a:t>_ `</a:t>
            </a:r>
            <a:r>
              <a:rPr lang="fr-FR" sz="2400" b="1" dirty="0" err="1">
                <a:latin typeface="Athanasius" pitchFamily="2" charset="0"/>
              </a:rPr>
              <a:t>èaouwn</a:t>
            </a:r>
            <a:r>
              <a:rPr lang="fr-FR" sz="2400" b="1" dirty="0">
                <a:latin typeface="Athanasius" pitchFamily="2" charset="0"/>
              </a:rPr>
              <a:t> nan &gt; `</a:t>
            </a:r>
            <a:r>
              <a:rPr lang="fr-FR" sz="2400" b="1" dirty="0" err="1">
                <a:latin typeface="Athanasius" pitchFamily="2" charset="0"/>
              </a:rPr>
              <a:t>ènqof</a:t>
            </a:r>
            <a:r>
              <a:rPr lang="fr-FR" sz="2400" b="1" dirty="0">
                <a:latin typeface="Athanasius" pitchFamily="2" charset="0"/>
              </a:rPr>
              <a:t> de </a:t>
            </a:r>
            <a:r>
              <a:rPr lang="fr-FR" sz="2400" b="1" dirty="0" err="1">
                <a:latin typeface="Athanasius" pitchFamily="2" charset="0"/>
              </a:rPr>
              <a:t>af`èerou`èw</a:t>
            </a:r>
            <a:r>
              <a:rPr lang="fr-FR" sz="2400" b="1" dirty="0">
                <a:latin typeface="Athanasius" pitchFamily="2" charset="0"/>
              </a:rPr>
              <a:t> </a:t>
            </a:r>
            <a:r>
              <a:rPr lang="fr-FR" sz="2400" b="1" dirty="0" err="1">
                <a:latin typeface="Athanasius" pitchFamily="2" charset="0"/>
              </a:rPr>
              <a:t>pejaf</a:t>
            </a:r>
            <a:r>
              <a:rPr lang="fr-FR" sz="2400" b="1" dirty="0">
                <a:latin typeface="Athanasius" pitchFamily="2" charset="0"/>
              </a:rPr>
              <a:t> je `</a:t>
            </a:r>
            <a:r>
              <a:rPr lang="fr-FR" sz="2400" b="1" dirty="0" err="1">
                <a:latin typeface="Athanasius" pitchFamily="2" charset="0"/>
              </a:rPr>
              <a:t>èamhn</a:t>
            </a:r>
            <a:r>
              <a:rPr lang="fr-FR" sz="2400" b="1" dirty="0">
                <a:latin typeface="Athanasius" pitchFamily="2" charset="0"/>
              </a:rPr>
              <a:t> ;</a:t>
            </a:r>
            <a:r>
              <a:rPr lang="fr-FR" sz="2400" b="1" dirty="0" err="1">
                <a:latin typeface="Athanasius" pitchFamily="2" charset="0"/>
              </a:rPr>
              <a:t>jw</a:t>
            </a:r>
            <a:r>
              <a:rPr lang="fr-FR" sz="2400" b="1" dirty="0">
                <a:latin typeface="Athanasius" pitchFamily="2" charset="0"/>
              </a:rPr>
              <a:t> `</a:t>
            </a:r>
            <a:r>
              <a:rPr lang="fr-FR" sz="2400" b="1" dirty="0" err="1">
                <a:latin typeface="Athanasius" pitchFamily="2" charset="0"/>
              </a:rPr>
              <a:t>èmmoc</a:t>
            </a:r>
            <a:r>
              <a:rPr lang="fr-FR" sz="2400" b="1" dirty="0">
                <a:latin typeface="Athanasius" pitchFamily="2" charset="0"/>
              </a:rPr>
              <a:t> </a:t>
            </a:r>
            <a:r>
              <a:rPr lang="fr-FR" sz="2400" b="1" dirty="0" err="1">
                <a:latin typeface="Athanasius" pitchFamily="2" charset="0"/>
              </a:rPr>
              <a:t>nwten</a:t>
            </a:r>
            <a:r>
              <a:rPr lang="fr-FR" sz="2400" b="1" dirty="0">
                <a:latin typeface="Athanasius" pitchFamily="2" charset="0"/>
              </a:rPr>
              <a:t> je ;</a:t>
            </a:r>
            <a:r>
              <a:rPr lang="fr-FR" sz="2400" b="1" dirty="0" err="1">
                <a:latin typeface="Athanasius" pitchFamily="2" charset="0"/>
              </a:rPr>
              <a:t>cwoun</a:t>
            </a:r>
            <a:r>
              <a:rPr lang="fr-FR" sz="2400" b="1" dirty="0">
                <a:latin typeface="Athanasius" pitchFamily="2" charset="0"/>
              </a:rPr>
              <a:t> `</a:t>
            </a:r>
            <a:r>
              <a:rPr lang="fr-FR" sz="2400" b="1" dirty="0" err="1">
                <a:latin typeface="Athanasius" pitchFamily="2" charset="0"/>
              </a:rPr>
              <a:t>èmmwten</a:t>
            </a:r>
            <a:r>
              <a:rPr lang="fr-FR" sz="2400" b="1" dirty="0">
                <a:latin typeface="Athanasius" pitchFamily="2" charset="0"/>
              </a:rPr>
              <a:t> an &gt; </a:t>
            </a:r>
            <a:r>
              <a:rPr lang="fr-FR" sz="2400" b="1" dirty="0" err="1">
                <a:latin typeface="Athanasius" pitchFamily="2" charset="0"/>
              </a:rPr>
              <a:t>rwic</a:t>
            </a:r>
            <a:r>
              <a:rPr lang="fr-FR" sz="2400" b="1" dirty="0">
                <a:latin typeface="Athanasius" pitchFamily="2" charset="0"/>
              </a:rPr>
              <a:t> </a:t>
            </a:r>
            <a:r>
              <a:rPr lang="fr-FR" sz="2400" b="1" dirty="0" err="1">
                <a:latin typeface="Athanasius" pitchFamily="2" charset="0"/>
              </a:rPr>
              <a:t>oun</a:t>
            </a:r>
            <a:r>
              <a:rPr lang="fr-FR" sz="2400" b="1" dirty="0">
                <a:latin typeface="Athanasius" pitchFamily="2" charset="0"/>
              </a:rPr>
              <a:t> je </a:t>
            </a:r>
            <a:r>
              <a:rPr lang="fr-FR" sz="2400" b="1" dirty="0" err="1">
                <a:latin typeface="Athanasius" pitchFamily="2" charset="0"/>
              </a:rPr>
              <a:t>tetencwoun</a:t>
            </a:r>
            <a:r>
              <a:rPr lang="fr-FR" sz="2400" b="1" dirty="0">
                <a:latin typeface="Athanasius" pitchFamily="2" charset="0"/>
              </a:rPr>
              <a:t> an `</a:t>
            </a:r>
            <a:r>
              <a:rPr lang="fr-FR" sz="2400" b="1" dirty="0" err="1">
                <a:latin typeface="Athanasius" pitchFamily="2" charset="0"/>
              </a:rPr>
              <a:t>èmpi`èe</a:t>
            </a:r>
            <a:r>
              <a:rPr lang="fr-FR" sz="2400" b="1" dirty="0">
                <a:latin typeface="Athanasius" pitchFamily="2" charset="0"/>
              </a:rPr>
              <a:t>\</a:t>
            </a:r>
            <a:r>
              <a:rPr lang="fr-FR" sz="2400" b="1" dirty="0" err="1">
                <a:latin typeface="Athanasius" pitchFamily="2" charset="0"/>
              </a:rPr>
              <a:t>oou</a:t>
            </a:r>
            <a:r>
              <a:rPr lang="fr-FR" sz="2400" b="1" dirty="0">
                <a:latin typeface="Athanasius" pitchFamily="2" charset="0"/>
              </a:rPr>
              <a:t> </a:t>
            </a:r>
            <a:r>
              <a:rPr lang="fr-FR" sz="2400" b="1" dirty="0" err="1">
                <a:latin typeface="Athanasius" pitchFamily="2" charset="0"/>
              </a:rPr>
              <a:t>oude</a:t>
            </a:r>
            <a:r>
              <a:rPr lang="fr-FR" sz="2400" b="1" dirty="0">
                <a:latin typeface="Athanasius" pitchFamily="2" charset="0"/>
              </a:rPr>
              <a:t> ;</a:t>
            </a:r>
            <a:r>
              <a:rPr lang="fr-FR" sz="2400" b="1" dirty="0" err="1">
                <a:latin typeface="Athanasius" pitchFamily="2" charset="0"/>
              </a:rPr>
              <a:t>ounou</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5" name="Rectangle 74">
            <a:extLst>
              <a:ext uri="{FF2B5EF4-FFF2-40B4-BE49-F238E27FC236}">
                <a16:creationId xmlns:a16="http://schemas.microsoft.com/office/drawing/2014/main" id="{DACEC2F4-3556-408B-9C31-6FD4367D726A}"/>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èe;naw</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oubhk</a:t>
            </a:r>
            <a:r>
              <a:rPr lang="en-US" sz="4400" b="1" dirty="0">
                <a:latin typeface="Athanasius" pitchFamily="2" charset="0"/>
              </a:rPr>
              <a:t>  `</a:t>
            </a:r>
            <a:r>
              <a:rPr lang="en-US" sz="4400" b="1" dirty="0" err="1">
                <a:latin typeface="Athanasius" pitchFamily="2" charset="0"/>
              </a:rPr>
              <a:t>èn’htf</a:t>
            </a:r>
            <a:r>
              <a:rPr lang="en-US" sz="4400" b="1" dirty="0">
                <a:latin typeface="Athanasius" pitchFamily="2" charset="0"/>
              </a:rPr>
              <a:t>  &gt;  </a:t>
            </a:r>
            <a:r>
              <a:rPr lang="en-US" sz="4400" b="1" dirty="0" err="1">
                <a:latin typeface="Athanasius" pitchFamily="2" charset="0"/>
              </a:rPr>
              <a:t>xwlem</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a:t>
            </a:r>
            <a:r>
              <a:rPr lang="ar-SA" sz="2800" b="1" i="1" dirty="0" err="1">
                <a:solidFill>
                  <a:srgbClr val="C00000"/>
                </a:solidFill>
              </a:rPr>
              <a:t>١٠١ </a:t>
            </a:r>
            <a:r>
              <a:rPr lang="ar-SA" sz="2800" b="1" i="1" dirty="0">
                <a:solidFill>
                  <a:srgbClr val="C00000"/>
                </a:solidFill>
              </a:rPr>
              <a:t>: ١، ٢</a:t>
            </a:r>
            <a:endParaRPr lang="fr-FR" sz="2800" b="1" i="1" dirty="0">
              <a:solidFill>
                <a:srgbClr val="C00000"/>
              </a:solidFill>
            </a:endParaRPr>
          </a:p>
          <a:p>
            <a:pPr algn="just" rtl="1"/>
            <a:r>
              <a:rPr lang="ar-SA" sz="3600" b="1" dirty="0" err="1">
                <a:latin typeface="Times New Roman" panose="02020603050405020304" pitchFamily="18" charset="0"/>
              </a:rPr>
              <a:t>يارب</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a:t>
            </a:r>
            <a:endParaRPr lang="fr-FR" sz="3600" b="1" dirty="0" err="1">
              <a:latin typeface="Times New Roman" panose="02020603050405020304" pitchFamily="18" charset="0"/>
            </a:endParaRPr>
          </a:p>
          <a:p>
            <a:pPr algn="just" rtl="1"/>
            <a:r>
              <a:rPr lang="ar-SA" sz="3600" b="1" dirty="0">
                <a:latin typeface="Times New Roman" panose="02020603050405020304" pitchFamily="18" charset="0"/>
              </a:rPr>
              <a:t>في اليوم الذي أدعوك فيه </a:t>
            </a:r>
            <a:r>
              <a:rPr lang="ar-EG" sz="3600" b="1" dirty="0">
                <a:latin typeface="Times New Roman" panose="02020603050405020304" pitchFamily="18" charset="0"/>
              </a:rPr>
              <a:t>إ</a:t>
            </a:r>
            <a:r>
              <a:rPr lang="ar-SA" sz="3600" b="1" dirty="0">
                <a:latin typeface="Times New Roman" panose="02020603050405020304" pitchFamily="18" charset="0"/>
              </a:rPr>
              <a:t>ستجب لي </a:t>
            </a:r>
            <a:r>
              <a:rPr lang="ar-SA" sz="3600" b="1" dirty="0" err="1">
                <a:latin typeface="Times New Roman" panose="02020603050405020304" pitchFamily="18" charset="0"/>
              </a:rPr>
              <a:t>سريعاً.</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536160" y="53414"/>
            <a:ext cx="4464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2 ; 3</a:t>
            </a:r>
          </a:p>
          <a:p>
            <a:pPr marL="0" indent="0" algn="just">
              <a:lnSpc>
                <a:spcPct val="90000"/>
              </a:lnSpc>
              <a:buNone/>
            </a:pPr>
            <a:r>
              <a:rPr lang="fr-FR" sz="2800" b="1" dirty="0"/>
              <a:t>Seigneur, entends ma prière, que mon cri parvienne jusqu'à toi.</a:t>
            </a:r>
          </a:p>
          <a:p>
            <a:pPr marL="0" indent="0" algn="just">
              <a:lnSpc>
                <a:spcPct val="90000"/>
              </a:lnSpc>
              <a:buNone/>
            </a:pPr>
            <a:r>
              <a:rPr lang="fr-FR" sz="2800" b="1" dirty="0"/>
              <a:t>Le jour où j'appelle, écoute-moi, viens vite, réponds-moi, </a:t>
            </a:r>
            <a:r>
              <a:rPr lang="fr-FR" sz="2800" b="1" dirty="0">
                <a:solidFill>
                  <a:srgbClr val="C00000"/>
                </a:solidFill>
              </a:rPr>
              <a:t>Alléluia</a:t>
            </a:r>
          </a:p>
        </p:txBody>
      </p:sp>
    </p:spTree>
    <p:extLst>
      <p:ext uri="{BB962C8B-B14F-4D97-AF65-F5344CB8AC3E}">
        <p14:creationId xmlns:p14="http://schemas.microsoft.com/office/powerpoint/2010/main" val="428724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jour de la colère, les princes qui t'habitent sont comme un lion rugissant qui déchire sa proie. Ils ont dévoré les gens, pris les richesses et les bijoux, multiplié les veuves au milieu d'elle. Ses prêtres ont violé ma loi et profané mes sanctuaires: entre le saint et le profane, ils n'ont pas fait de différence et ils n'ont pas enseigné à distinguer l'impur et le pur. Ils ont détourné les yeux de mes sabbats et j'ai été déshonoré parmi eux.</a:t>
            </a: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ولم يمطر عليها في يوم غضبي. هذه التي مد</a:t>
            </a:r>
            <a:r>
              <a:rPr lang="ar-EG" sz="3600" b="1" dirty="0" err="1"/>
              <a:t>برو</a:t>
            </a:r>
            <a:r>
              <a:rPr lang="ar-SA" sz="3600" b="1" dirty="0"/>
              <a:t>ها في وسطها مثل أسد </a:t>
            </a:r>
            <a:r>
              <a:rPr lang="ar-EG" sz="3600" b="1" dirty="0"/>
              <a:t>ي</a:t>
            </a:r>
            <a:r>
              <a:rPr lang="ar-SA" sz="3600" b="1" dirty="0"/>
              <a:t>زأر</a:t>
            </a:r>
            <a:r>
              <a:rPr lang="ar-EG" sz="3600" b="1" dirty="0" err="1"/>
              <a:t>.</a:t>
            </a:r>
            <a:r>
              <a:rPr lang="ar-SA" sz="3600" b="1" dirty="0"/>
              <a:t> تخطف خطفاً وتأكل نفوساً بالظلم والرشوة، وأراملها يكثرون في وسط</a:t>
            </a:r>
            <a:r>
              <a:rPr lang="ar-EG" sz="3600" b="1" dirty="0"/>
              <a:t>ها</a:t>
            </a:r>
            <a:r>
              <a:rPr lang="ar-SA" sz="3600" b="1" dirty="0" err="1"/>
              <a:t>،</a:t>
            </a:r>
            <a:r>
              <a:rPr lang="ar-EG" sz="3600" b="1" dirty="0"/>
              <a:t> وكهنتها </a:t>
            </a:r>
            <a:r>
              <a:rPr lang="ar-EG" sz="3600" b="1" dirty="0" err="1"/>
              <a:t>رذلوا</a:t>
            </a:r>
            <a:r>
              <a:rPr lang="ar-EG" sz="3600" b="1" dirty="0"/>
              <a:t> ناموسى ودنسوا </a:t>
            </a:r>
            <a:r>
              <a:rPr lang="ar-EG" sz="3600" b="1" dirty="0" err="1"/>
              <a:t>مقادسى.</a:t>
            </a:r>
            <a:r>
              <a:rPr lang="ar-EG" sz="3600" b="1" dirty="0"/>
              <a:t> لم يميزوا بين المقدس والمدنس،</a:t>
            </a:r>
            <a:r>
              <a:rPr lang="ar-SA" sz="3600" b="1" dirty="0"/>
              <a:t> وبين النجس والطاهر</a:t>
            </a:r>
            <a:r>
              <a:rPr lang="ar-EG" sz="3600" b="1" dirty="0" err="1"/>
              <a:t>.</a:t>
            </a:r>
            <a:r>
              <a:rPr lang="ar-SA" sz="3600" b="1" dirty="0"/>
              <a:t> وحجبوا عيونهم عن </a:t>
            </a:r>
            <a:r>
              <a:rPr lang="ar-SA" sz="3600" b="1" dirty="0" err="1"/>
              <a:t>سبوتي</a:t>
            </a:r>
            <a:r>
              <a:rPr lang="ar-SA" sz="3600" b="1" dirty="0"/>
              <a:t> و</a:t>
            </a:r>
            <a:r>
              <a:rPr lang="ar-EG" sz="3600" b="1" dirty="0"/>
              <a:t> </a:t>
            </a:r>
            <a:r>
              <a:rPr lang="ar-SA" sz="3600" b="1" dirty="0"/>
              <a:t>صرت </a:t>
            </a:r>
            <a:r>
              <a:rPr lang="ar-SA" sz="3600" b="1" dirty="0" err="1"/>
              <a:t>مرذولاً</a:t>
            </a:r>
            <a:r>
              <a:rPr lang="ar-SA" sz="3600" b="1" dirty="0"/>
              <a:t> في وسط</a:t>
            </a:r>
            <a:r>
              <a:rPr lang="ar-EG" sz="3600" b="1" dirty="0"/>
              <a:t>ها.</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25 : 1 - 13</a:t>
            </a:r>
            <a:endParaRPr lang="fr-FR" sz="2800" b="1" dirty="0"/>
          </a:p>
          <a:p>
            <a:pPr marL="0" indent="0" algn="just">
              <a:buNone/>
            </a:pPr>
            <a:r>
              <a:rPr lang="fr-FR" sz="2800" b="1" dirty="0"/>
              <a:t>Alors il en sera du Royaume des cieux comme de dix jeunes filles qui prirent leurs lampes et sortirent à la rencontre de l'époux. Cinq d'entre elles étaient insensées et cinq étaient avisées. En prenant leurs lampes, les filles insensées n'avaient pas emporté d'huile; les  filles avisées, elles, avaient pris, avec leurs lampes, de l'huile dans des fioles. Comme l'époux tardait, elles s'assoupirent toutes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EG" sz="3600" b="1" i="1" dirty="0">
                <a:solidFill>
                  <a:srgbClr val="C00000"/>
                </a:solidFill>
              </a:rPr>
              <a:t>متى ٢٥: ١- ١٣</a:t>
            </a:r>
            <a:endParaRPr lang="fr-FR" sz="3600" b="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حينئذ يشبه ملكوت السموات عشر عذارى اخذن مصابيحهن وخرجن للقاء العريس</a:t>
            </a:r>
            <a:r>
              <a:rPr lang="ar-EG" sz="3600" b="1" dirty="0">
                <a:latin typeface="Times New Roman" panose="02020603050405020304" pitchFamily="18" charset="0"/>
              </a:rPr>
              <a:t>، وكان خمس منهن جاهلات و</a:t>
            </a:r>
            <a:r>
              <a:rPr lang="ar-SA" sz="3600" b="1" dirty="0">
                <a:latin typeface="Times New Roman" panose="02020603050405020304" pitchFamily="18" charset="0"/>
              </a:rPr>
              <a:t>خمس حكيمات</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ما الجاهلات فأخذن مصابيحهن ولم </a:t>
            </a:r>
            <a:r>
              <a:rPr lang="ar-SA" sz="3600" b="1" dirty="0" err="1">
                <a:latin typeface="Times New Roman" panose="02020603050405020304" pitchFamily="18" charset="0"/>
              </a:rPr>
              <a:t>يأخذن</a:t>
            </a:r>
            <a:r>
              <a:rPr lang="ar-SA" sz="3600" b="1" dirty="0">
                <a:latin typeface="Times New Roman" panose="02020603050405020304" pitchFamily="18" charset="0"/>
              </a:rPr>
              <a:t> معهن زيتا و</a:t>
            </a:r>
            <a:r>
              <a:rPr lang="ar-EG" sz="3600" b="1" dirty="0">
                <a:latin typeface="Times New Roman" panose="02020603050405020304" pitchFamily="18" charset="0"/>
              </a:rPr>
              <a:t>أ</a:t>
            </a:r>
            <a:r>
              <a:rPr lang="ar-SA" sz="3600" b="1" dirty="0">
                <a:latin typeface="Times New Roman" panose="02020603050405020304" pitchFamily="18" charset="0"/>
              </a:rPr>
              <a:t>ما الحكيمات فأخذن زيتا فى </a:t>
            </a:r>
            <a:r>
              <a:rPr lang="ar-EG" sz="3600" b="1" dirty="0">
                <a:latin typeface="Times New Roman" panose="02020603050405020304" pitchFamily="18" charset="0"/>
              </a:rPr>
              <a:t>أ</a:t>
            </a:r>
            <a:r>
              <a:rPr lang="ar-SA" sz="3600" b="1" dirty="0">
                <a:latin typeface="Times New Roman" panose="02020603050405020304" pitchFamily="18" charset="0"/>
              </a:rPr>
              <a:t>نيتهن مع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فلما ابط</a:t>
            </a:r>
            <a:r>
              <a:rPr lang="ar-EG" sz="3600" b="1" dirty="0">
                <a:latin typeface="Times New Roman" panose="02020603050405020304" pitchFamily="18" charset="0"/>
              </a:rPr>
              <a:t>أ</a:t>
            </a:r>
            <a:r>
              <a:rPr lang="ar-SA" sz="3600" b="1" dirty="0">
                <a:latin typeface="Times New Roman" panose="02020603050405020304" pitchFamily="18" charset="0"/>
              </a:rPr>
              <a:t> العريس نعسن كلهن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24192" y="53414"/>
            <a:ext cx="41764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346120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s'endormirent. Au milieu de la nuit, un cri retentit: «Voici l'époux! Sortez à sa rencontre.» Alors toutes ces jeunes filles se réveillèrent et préparèrent leurs lampes. Les insensées dirent aux avisées: «Donnez-nous de votre huile, car nos lampes s'éteignent.» Les avisées répondirent: «Certes pas, il n'y en aurait pas assez pour nous et pour vous! Allez plutôt chez les marchands et achetez-en pour vous.»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err="1">
                <a:latin typeface="Times New Roman" panose="02020603050405020304" pitchFamily="18" charset="0"/>
              </a:rPr>
              <a:t>ونمن.</a:t>
            </a:r>
            <a:r>
              <a:rPr lang="ar-EG" sz="3600" b="1" dirty="0">
                <a:latin typeface="Times New Roman" panose="02020603050405020304" pitchFamily="18" charset="0"/>
              </a:rPr>
              <a:t> ففى نصف الليل صار صوت: </a:t>
            </a:r>
            <a:r>
              <a:rPr lang="ar-EG" sz="3600" b="1" dirty="0" err="1">
                <a:latin typeface="Times New Roman" panose="02020603050405020304" pitchFamily="18" charset="0"/>
              </a:rPr>
              <a:t>هوذا</a:t>
            </a:r>
            <a:r>
              <a:rPr lang="ar-EG" sz="3600" b="1" dirty="0">
                <a:latin typeface="Times New Roman" panose="02020603050405020304" pitchFamily="18" charset="0"/>
              </a:rPr>
              <a:t> العريس قد أقبل، قمن </a:t>
            </a:r>
            <a:r>
              <a:rPr lang="ar-EG" sz="3600" b="1" dirty="0" err="1">
                <a:latin typeface="Times New Roman" panose="02020603050405020304" pitchFamily="18" charset="0"/>
              </a:rPr>
              <a:t>وإخرجن</a:t>
            </a:r>
            <a:r>
              <a:rPr lang="ar-EG" sz="3600" b="1" dirty="0">
                <a:latin typeface="Times New Roman" panose="02020603050405020304" pitchFamily="18" charset="0"/>
              </a:rPr>
              <a:t> </a:t>
            </a:r>
            <a:r>
              <a:rPr lang="ar-EG" sz="3600" b="1" dirty="0" err="1">
                <a:latin typeface="Times New Roman" panose="02020603050405020304" pitchFamily="18" charset="0"/>
              </a:rPr>
              <a:t>للقائه.</a:t>
            </a:r>
            <a:r>
              <a:rPr lang="ar-EG" sz="3600" b="1" dirty="0">
                <a:latin typeface="Times New Roman" panose="02020603050405020304" pitchFamily="18" charset="0"/>
              </a:rPr>
              <a:t> </a:t>
            </a:r>
            <a:r>
              <a:rPr lang="ar-SA" sz="3600" b="1" dirty="0">
                <a:latin typeface="Times New Roman" panose="02020603050405020304" pitchFamily="18" charset="0"/>
              </a:rPr>
              <a:t>حينئذ قامت اولئك العذارى وزين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فقالت الجاهلات </a:t>
            </a:r>
            <a:r>
              <a:rPr lang="ar-SA" sz="3600" b="1" dirty="0" err="1">
                <a:latin typeface="Times New Roman" panose="02020603050405020304" pitchFamily="18" charset="0"/>
              </a:rPr>
              <a:t>للحكيمات:</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err="1">
                <a:latin typeface="Times New Roman" panose="02020603050405020304" pitchFamily="18" charset="0"/>
              </a:rPr>
              <a:t>عطينا</a:t>
            </a:r>
            <a:r>
              <a:rPr lang="ar-SA" sz="3600" b="1" dirty="0">
                <a:latin typeface="Times New Roman" panose="02020603050405020304" pitchFamily="18" charset="0"/>
              </a:rPr>
              <a:t> من زيتكن ف</a:t>
            </a:r>
            <a:r>
              <a:rPr lang="ar-EG" sz="3600" b="1" dirty="0">
                <a:latin typeface="Times New Roman" panose="02020603050405020304" pitchFamily="18" charset="0"/>
              </a:rPr>
              <a:t>إ</a:t>
            </a:r>
            <a:r>
              <a:rPr lang="ar-SA" sz="3600" b="1" dirty="0">
                <a:latin typeface="Times New Roman" panose="02020603050405020304" pitchFamily="18" charset="0"/>
              </a:rPr>
              <a:t>ن مصابيحنا </a:t>
            </a:r>
            <a:r>
              <a:rPr lang="ar-SA" sz="3600" b="1" dirty="0" err="1">
                <a:latin typeface="Times New Roman" panose="02020603050405020304" pitchFamily="18" charset="0"/>
              </a:rPr>
              <a:t>تنطف</a:t>
            </a:r>
            <a:r>
              <a:rPr lang="ar-EG" sz="3600" b="1" dirty="0">
                <a:latin typeface="Times New Roman" panose="02020603050405020304" pitchFamily="18" charset="0"/>
              </a:rPr>
              <a:t>ئ.</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جابت الحكيمات </a:t>
            </a:r>
            <a:r>
              <a:rPr lang="ar-SA" sz="3600" b="1" dirty="0" err="1">
                <a:latin typeface="Times New Roman" panose="02020603050405020304" pitchFamily="18" charset="0"/>
              </a:rPr>
              <a:t>وقلن </a:t>
            </a:r>
            <a:r>
              <a:rPr lang="ar-SA" sz="3600" b="1" dirty="0">
                <a:latin typeface="Times New Roman" panose="02020603050405020304" pitchFamily="18" charset="0"/>
              </a:rPr>
              <a:t>: لعل</a:t>
            </a:r>
            <a:r>
              <a:rPr lang="ar-EG" sz="3600" b="1" dirty="0">
                <a:latin typeface="Times New Roman" panose="02020603050405020304" pitchFamily="18" charset="0"/>
              </a:rPr>
              <a:t>ه</a:t>
            </a:r>
            <a:r>
              <a:rPr lang="ar-SA" sz="3600" b="1" dirty="0">
                <a:latin typeface="Times New Roman" panose="02020603050405020304" pitchFamily="18" charset="0"/>
              </a:rPr>
              <a:t> لا يكفينا و</a:t>
            </a:r>
            <a:r>
              <a:rPr lang="ar-EG" sz="3600" b="1" dirty="0">
                <a:latin typeface="Times New Roman" panose="02020603050405020304" pitchFamily="18" charset="0"/>
              </a:rPr>
              <a:t>إ</a:t>
            </a:r>
            <a:r>
              <a:rPr lang="ar-SA" sz="3600" b="1" dirty="0" err="1">
                <a:latin typeface="Times New Roman" panose="02020603050405020304" pitchFamily="18" charset="0"/>
              </a:rPr>
              <a:t>ياكن</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ذهبن بال</a:t>
            </a:r>
            <a:r>
              <a:rPr lang="ar-EG" sz="3600" b="1" dirty="0">
                <a:latin typeface="Times New Roman" panose="02020603050405020304" pitchFamily="18" charset="0"/>
              </a:rPr>
              <a:t>أ</a:t>
            </a:r>
            <a:r>
              <a:rPr lang="ar-SA" sz="3600" b="1" dirty="0">
                <a:latin typeface="Times New Roman" panose="02020603050405020304" pitchFamily="18" charset="0"/>
              </a:rPr>
              <a:t>حرى </a:t>
            </a:r>
            <a:r>
              <a:rPr lang="ar-EG" sz="3600" b="1" dirty="0">
                <a:latin typeface="Times New Roman" panose="02020603050405020304" pitchFamily="18" charset="0"/>
              </a:rPr>
              <a:t>إ</a:t>
            </a:r>
            <a:r>
              <a:rPr lang="ar-SA" sz="3600" b="1" dirty="0">
                <a:latin typeface="Times New Roman" panose="02020603050405020304" pitchFamily="18" charset="0"/>
              </a:rPr>
              <a:t>لى الباعة و</a:t>
            </a:r>
            <a:r>
              <a:rPr lang="ar-EG" sz="3600" b="1" dirty="0">
                <a:latin typeface="Times New Roman" panose="02020603050405020304" pitchFamily="18" charset="0"/>
              </a:rPr>
              <a:t>إ</a:t>
            </a:r>
            <a:r>
              <a:rPr lang="ar-SA" sz="3600" b="1" dirty="0" err="1">
                <a:latin typeface="Times New Roman" panose="02020603050405020304" pitchFamily="18" charset="0"/>
              </a:rPr>
              <a:t>بتعن</a:t>
            </a:r>
            <a:r>
              <a:rPr lang="ar-SA" sz="3600" b="1" dirty="0">
                <a:latin typeface="Times New Roman" panose="02020603050405020304" pitchFamily="18" charset="0"/>
              </a:rPr>
              <a:t> لك</a:t>
            </a:r>
            <a:r>
              <a:rPr lang="ar-EG" sz="3600" b="1" dirty="0">
                <a:latin typeface="Times New Roman" panose="02020603050405020304" pitchFamily="18" charset="0"/>
              </a:rPr>
              <a:t>ُ</a:t>
            </a:r>
            <a:r>
              <a:rPr lang="ar-SA" sz="3600" b="1" dirty="0">
                <a:latin typeface="Times New Roman" panose="02020603050405020304" pitchFamily="18" charset="0"/>
              </a:rPr>
              <a:t>ن</a:t>
            </a:r>
            <a:r>
              <a:rPr lang="ar-EG" sz="3600" b="1" dirty="0">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547075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Pendant qu'elles allaient en acheter, l'époux arriva; celles qui étaient prêtes entrèrent avec lui dans la salle des noces, et l'on ferma la porte. Finalement, arrivent à leur tour les autres jeunes filles, qui disent: «Seigneur, seigneur, ouvre-nous!» Mais il répondit: «En vérité, je vous le déclare, je ne vous connais pas.» Veillez donc, car vous ne savez ni le jour ni l'heure.</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فلما ذهبن ليبتعن جاء العريس ودخلت مع</a:t>
            </a:r>
            <a:r>
              <a:rPr lang="ar-EG" sz="3600" b="1" dirty="0">
                <a:latin typeface="Times New Roman" panose="02020603050405020304" pitchFamily="18" charset="0"/>
              </a:rPr>
              <a:t>ه</a:t>
            </a:r>
            <a:r>
              <a:rPr lang="ar-SA" sz="3600" b="1" dirty="0">
                <a:latin typeface="Times New Roman" panose="02020603050405020304" pitchFamily="18" charset="0"/>
              </a:rPr>
              <a:t> المستعدات الى العرس و</a:t>
            </a:r>
            <a:r>
              <a:rPr lang="ar-EG" sz="3600" b="1" dirty="0">
                <a:latin typeface="Times New Roman" panose="02020603050405020304" pitchFamily="18" charset="0"/>
              </a:rPr>
              <a:t>أُ</a:t>
            </a:r>
            <a:r>
              <a:rPr lang="ar-SA" sz="3600" b="1" dirty="0">
                <a:latin typeface="Times New Roman" panose="02020603050405020304" pitchFamily="18" charset="0"/>
              </a:rPr>
              <a:t>غلق الباب</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واخي</a:t>
            </a:r>
            <a:r>
              <a:rPr lang="ar-EG" sz="3600" b="1" dirty="0">
                <a:latin typeface="Times New Roman" panose="02020603050405020304" pitchFamily="18" charset="0"/>
              </a:rPr>
              <a:t>ر</a:t>
            </a:r>
            <a:r>
              <a:rPr lang="ar-SA" sz="3600" b="1" dirty="0">
                <a:latin typeface="Times New Roman" panose="02020603050405020304" pitchFamily="18" charset="0"/>
              </a:rPr>
              <a:t>ا</a:t>
            </a:r>
            <a:r>
              <a:rPr lang="ar-EG" sz="3600" b="1" dirty="0">
                <a:latin typeface="Times New Roman" panose="02020603050405020304" pitchFamily="18" charset="0"/>
              </a:rPr>
              <a:t>ً</a:t>
            </a:r>
            <a:r>
              <a:rPr lang="ar-SA" sz="3600" b="1" dirty="0">
                <a:latin typeface="Times New Roman" panose="02020603050405020304" pitchFamily="18" charset="0"/>
              </a:rPr>
              <a:t> جاءت بقية العذارى </a:t>
            </a:r>
            <a:r>
              <a:rPr lang="ar-SA" sz="3600" b="1" dirty="0" err="1">
                <a:latin typeface="Times New Roman" panose="02020603050405020304" pitchFamily="18" charset="0"/>
              </a:rPr>
              <a:t>قائلات </a:t>
            </a:r>
            <a:r>
              <a:rPr lang="ar-SA" sz="3600" b="1" dirty="0">
                <a:latin typeface="Times New Roman" panose="02020603050405020304" pitchFamily="18" charset="0"/>
              </a:rPr>
              <a:t>: ربنا </a:t>
            </a:r>
            <a:r>
              <a:rPr lang="ar-EG" sz="3600" b="1" dirty="0">
                <a:latin typeface="Times New Roman" panose="02020603050405020304" pitchFamily="18" charset="0"/>
              </a:rPr>
              <a:t>إ</a:t>
            </a:r>
            <a:r>
              <a:rPr lang="ar-SA" sz="3600" b="1" dirty="0">
                <a:latin typeface="Times New Roman" panose="02020603050405020304" pitchFamily="18" charset="0"/>
              </a:rPr>
              <a:t>فتح لنا</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a:latin typeface="Times New Roman" panose="02020603050405020304" pitchFamily="18" charset="0"/>
              </a:rPr>
              <a:t>ما هو ف</a:t>
            </a:r>
            <a:r>
              <a:rPr lang="ar-EG" sz="3600" b="1" dirty="0">
                <a:latin typeface="Times New Roman" panose="02020603050405020304" pitchFamily="18" charset="0"/>
              </a:rPr>
              <a:t>أ</a:t>
            </a:r>
            <a:r>
              <a:rPr lang="ar-SA" sz="3600" b="1" dirty="0">
                <a:latin typeface="Times New Roman" panose="02020603050405020304" pitchFamily="18" charset="0"/>
              </a:rPr>
              <a:t>جاب وقال: الحق اقول لكن </a:t>
            </a:r>
            <a:r>
              <a:rPr lang="ar-EG" sz="3600" b="1" dirty="0">
                <a:latin typeface="Times New Roman" panose="02020603050405020304" pitchFamily="18" charset="0"/>
              </a:rPr>
              <a:t>إ</a:t>
            </a:r>
            <a:r>
              <a:rPr lang="ar-SA" sz="3600" b="1" dirty="0">
                <a:latin typeface="Times New Roman" panose="02020603050405020304" pitchFamily="18" charset="0"/>
              </a:rPr>
              <a:t>ننى لا </a:t>
            </a:r>
            <a:r>
              <a:rPr lang="ar-EG" sz="3600" b="1" dirty="0">
                <a:latin typeface="Times New Roman" panose="02020603050405020304" pitchFamily="18" charset="0"/>
              </a:rPr>
              <a:t>أ</a:t>
            </a:r>
            <a:r>
              <a:rPr lang="ar-SA" sz="3600" b="1" dirty="0">
                <a:latin typeface="Times New Roman" panose="02020603050405020304" pitchFamily="18" charset="0"/>
              </a:rPr>
              <a:t>عرفكن</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إ</a:t>
            </a:r>
            <a:r>
              <a:rPr lang="ar-SA" sz="3600" b="1" dirty="0">
                <a:latin typeface="Times New Roman" panose="02020603050405020304" pitchFamily="18" charset="0"/>
              </a:rPr>
              <a:t>سهروا اذا</a:t>
            </a:r>
            <a:r>
              <a:rPr lang="ar-EG" sz="3600" b="1" dirty="0">
                <a:latin typeface="Times New Roman" panose="02020603050405020304" pitchFamily="18" charset="0"/>
              </a:rPr>
              <a:t>ً</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err="1">
                <a:latin typeface="Times New Roman" panose="02020603050405020304" pitchFamily="18" charset="0"/>
              </a:rPr>
              <a:t>نكم</a:t>
            </a:r>
            <a:r>
              <a:rPr lang="ar-SA" sz="3600" b="1" dirty="0">
                <a:latin typeface="Times New Roman" panose="02020603050405020304" pitchFamily="18" charset="0"/>
              </a:rPr>
              <a:t> لا تعرفون اليوم ولا الساعة.</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5342935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Quelles sont toutes ces vertus et ces paraboles qu'a dites le Roi de gloire, Jésus, le Roi de grâce et de bonté, qui accomplit la paix. Il a accordé aux hommes Son royaume en héritage. Ecoutez, méditez, comprenez et apprenez Ses paraboles bienheureuses. Les cinq vierges sages dont Il a parlé dans l'Évangile sont semblables à Son royaume plein de joie et d'allégresse</a:t>
            </a:r>
            <a:r>
              <a:rPr lang="fr-FR" sz="2800" dirty="0"/>
              <a:t>. </a:t>
            </a:r>
            <a:r>
              <a:rPr lang="fr-FR" sz="2800" b="1" dirty="0"/>
              <a:t>Le Seigneur a dit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dirty="0" err="1">
                <a:latin typeface="Times New Roman" panose="02020603050405020304" pitchFamily="18" charset="0"/>
              </a:rPr>
              <a:t>يالهذ</a:t>
            </a:r>
            <a:r>
              <a:rPr lang="ar-EG" sz="3600" b="1" dirty="0">
                <a:latin typeface="Times New Roman" panose="02020603050405020304" pitchFamily="18" charset="0"/>
              </a:rPr>
              <a:t>ه</a:t>
            </a:r>
            <a:r>
              <a:rPr lang="ar-SA" sz="3600" b="1" dirty="0">
                <a:latin typeface="Times New Roman" panose="02020603050405020304" pitchFamily="18" charset="0"/>
              </a:rPr>
              <a:t> الفضائل </a:t>
            </a:r>
            <a:r>
              <a:rPr lang="ar-SA" sz="3600" b="1" dirty="0" err="1">
                <a:latin typeface="Times New Roman" panose="02020603050405020304" pitchFamily="18" charset="0"/>
              </a:rPr>
              <a:t>وهذ</a:t>
            </a:r>
            <a:r>
              <a:rPr lang="ar-EG" sz="3600" b="1" dirty="0">
                <a:latin typeface="Times New Roman" panose="02020603050405020304" pitchFamily="18" charset="0"/>
              </a:rPr>
              <a:t>ه</a:t>
            </a:r>
            <a:r>
              <a:rPr lang="ar-SA" sz="3600" b="1" dirty="0">
                <a:latin typeface="Times New Roman" panose="02020603050405020304" pitchFamily="18" charset="0"/>
              </a:rPr>
              <a:t> ال</a:t>
            </a:r>
            <a:r>
              <a:rPr lang="ar-EG" sz="3600" b="1" dirty="0">
                <a:latin typeface="Times New Roman" panose="02020603050405020304" pitchFamily="18" charset="0"/>
              </a:rPr>
              <a:t>أ</a:t>
            </a:r>
            <a:r>
              <a:rPr lang="ar-SA" sz="3600" b="1" dirty="0">
                <a:latin typeface="Times New Roman" panose="02020603050405020304" pitchFamily="18" charset="0"/>
              </a:rPr>
              <a:t>مثال التى قالها ملك المجد</a:t>
            </a:r>
            <a:r>
              <a:rPr lang="ar-EG" sz="3600" b="1" dirty="0" err="1">
                <a:latin typeface="Times New Roman" panose="02020603050405020304" pitchFamily="18" charset="0"/>
              </a:rPr>
              <a:t>،</a:t>
            </a:r>
            <a:r>
              <a:rPr lang="ar-SA" sz="3600" b="1" dirty="0">
                <a:latin typeface="Times New Roman" panose="02020603050405020304" pitchFamily="18" charset="0"/>
              </a:rPr>
              <a:t> الذى هو يسوع ملك النعمة والخيرات</a:t>
            </a:r>
            <a:r>
              <a:rPr lang="ar-EG" sz="3600" b="1" dirty="0" err="1">
                <a:latin typeface="Times New Roman" panose="02020603050405020304" pitchFamily="18" charset="0"/>
              </a:rPr>
              <a:t>،</a:t>
            </a:r>
            <a:r>
              <a:rPr lang="ar-SA" sz="3600" b="1" dirty="0">
                <a:latin typeface="Times New Roman" panose="02020603050405020304" pitchFamily="18" charset="0"/>
              </a:rPr>
              <a:t> المكمل السلام</a:t>
            </a:r>
            <a:r>
              <a:rPr lang="ar-EG" sz="3600" b="1" dirty="0" err="1">
                <a:latin typeface="Times New Roman" panose="02020603050405020304" pitchFamily="18" charset="0"/>
              </a:rPr>
              <a:t>،</a:t>
            </a:r>
            <a:r>
              <a:rPr lang="ar-SA" sz="3600" b="1" dirty="0">
                <a:latin typeface="Times New Roman" panose="02020603050405020304" pitchFamily="18" charset="0"/>
              </a:rPr>
              <a:t> الذى </a:t>
            </a:r>
            <a:r>
              <a:rPr lang="ar-EG" sz="3600" b="1" dirty="0">
                <a:latin typeface="Times New Roman" panose="02020603050405020304" pitchFamily="18" charset="0"/>
              </a:rPr>
              <a:t>أ</a:t>
            </a:r>
            <a:r>
              <a:rPr lang="ar-SA" sz="3600" b="1" dirty="0">
                <a:latin typeface="Times New Roman" panose="02020603050405020304" pitchFamily="18" charset="0"/>
              </a:rPr>
              <a:t>نعم لجنس البشر بشركة ملكوت</a:t>
            </a:r>
            <a:r>
              <a:rPr lang="ar-EG" sz="3600" b="1" dirty="0">
                <a:latin typeface="Times New Roman" panose="02020603050405020304" pitchFamily="18" charset="0"/>
              </a:rPr>
              <a:t>ه.</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سمعوا وت</a:t>
            </a:r>
            <a:r>
              <a:rPr lang="ar-EG" sz="3600" b="1" dirty="0">
                <a:latin typeface="Times New Roman" panose="02020603050405020304" pitchFamily="18" charset="0"/>
              </a:rPr>
              <a:t>أ</a:t>
            </a:r>
            <a:r>
              <a:rPr lang="ar-SA" sz="3600" b="1" dirty="0">
                <a:latin typeface="Times New Roman" panose="02020603050405020304" pitchFamily="18" charset="0"/>
              </a:rPr>
              <a:t>ملوا و</a:t>
            </a:r>
            <a:r>
              <a:rPr lang="ar-EG" sz="3600" b="1" dirty="0">
                <a:latin typeface="Times New Roman" panose="02020603050405020304" pitchFamily="18" charset="0"/>
              </a:rPr>
              <a:t>إ</a:t>
            </a:r>
            <a:r>
              <a:rPr lang="ar-SA" sz="3600" b="1" dirty="0">
                <a:latin typeface="Times New Roman" panose="02020603050405020304" pitchFamily="18" charset="0"/>
              </a:rPr>
              <a:t>فهموا و</a:t>
            </a:r>
            <a:r>
              <a:rPr lang="ar-EG" sz="3600" b="1" dirty="0">
                <a:latin typeface="Times New Roman" panose="02020603050405020304" pitchFamily="18" charset="0"/>
              </a:rPr>
              <a:t>إ</a:t>
            </a:r>
            <a:r>
              <a:rPr lang="ar-SA" sz="3600" b="1" dirty="0">
                <a:latin typeface="Times New Roman" panose="02020603050405020304" pitchFamily="18" charset="0"/>
              </a:rPr>
              <a:t>علموا امثال</a:t>
            </a:r>
            <a:r>
              <a:rPr lang="ar-EG" sz="3600" b="1" dirty="0">
                <a:latin typeface="Times New Roman" panose="02020603050405020304" pitchFamily="18" charset="0"/>
              </a:rPr>
              <a:t>ه</a:t>
            </a:r>
            <a:r>
              <a:rPr lang="ar-SA" sz="3600" b="1" dirty="0">
                <a:latin typeface="Times New Roman" panose="02020603050405020304" pitchFamily="18" charset="0"/>
              </a:rPr>
              <a:t> الطوباوية</a:t>
            </a:r>
            <a:r>
              <a:rPr lang="ar-EG" sz="3600" b="1" dirty="0" err="1">
                <a:latin typeface="Times New Roman" panose="02020603050405020304" pitchFamily="18" charset="0"/>
              </a:rPr>
              <a:t>،</a:t>
            </a:r>
            <a:r>
              <a:rPr lang="ar-SA" sz="3600" b="1" dirty="0">
                <a:latin typeface="Times New Roman" panose="02020603050405020304" pitchFamily="18" charset="0"/>
              </a:rPr>
              <a:t> من </a:t>
            </a:r>
            <a:r>
              <a:rPr lang="ar-EG" sz="3600" b="1" dirty="0">
                <a:latin typeface="Times New Roman" panose="02020603050405020304" pitchFamily="18" charset="0"/>
              </a:rPr>
              <a:t>أ</a:t>
            </a:r>
            <a:r>
              <a:rPr lang="ar-SA" sz="3600" b="1" dirty="0">
                <a:latin typeface="Times New Roman" panose="02020603050405020304" pitchFamily="18" charset="0"/>
              </a:rPr>
              <a:t>جل العذارى الحكيمات اللواتى نطق من أجلهن في ال</a:t>
            </a:r>
            <a:r>
              <a:rPr lang="ar-EG" sz="3600" b="1" dirty="0">
                <a:latin typeface="Times New Roman" panose="02020603050405020304" pitchFamily="18" charset="0"/>
              </a:rPr>
              <a:t>إ</a:t>
            </a:r>
            <a:r>
              <a:rPr lang="ar-SA" sz="3600" b="1" dirty="0">
                <a:latin typeface="Times New Roman" panose="02020603050405020304" pitchFamily="18" charset="0"/>
              </a:rPr>
              <a:t>نجيل وشبههن بملكوت</a:t>
            </a:r>
            <a:r>
              <a:rPr lang="ar-EG" sz="3600" b="1" dirty="0">
                <a:latin typeface="Times New Roman" panose="02020603050405020304" pitchFamily="18" charset="0"/>
              </a:rPr>
              <a:t>ه</a:t>
            </a:r>
            <a:r>
              <a:rPr lang="ar-SA" sz="3600" b="1" dirty="0">
                <a:latin typeface="Times New Roman" panose="02020603050405020304" pitchFamily="18" charset="0"/>
              </a:rPr>
              <a:t> المملوء فرحا وسرورا </a:t>
            </a:r>
            <a:r>
              <a:rPr lang="ar-EG" sz="3600" b="1" dirty="0" err="1">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53414"/>
            <a:ext cx="4248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3055815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avait dix vierges, cinq d'entre elles étaient folles, et cinq étaient sages. Il a dit que ces dix étaient vierges mais leurs actions les différenciaient. Il bénit les cinq sages à cause de leur sagesse, elles ont rempli leurs lampes et avaient pris de l'huile en réserve. Mais les folles, elles, n'ont pas compris la valeur de leurs lampes et ont été nonchalantes. Mais lorsqu'elles se sont toutes levées en même temps pour marcher devant l'époux,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عشر عذارى</a:t>
            </a:r>
            <a:r>
              <a:rPr lang="ar-EG" sz="3600" b="1" dirty="0">
                <a:latin typeface="Times New Roman" panose="02020603050405020304" pitchFamily="18" charset="0"/>
              </a:rPr>
              <a:t> </a:t>
            </a:r>
            <a:r>
              <a:rPr lang="ar-EG" sz="3600" b="1" dirty="0" err="1">
                <a:latin typeface="Times New Roman" panose="02020603050405020304" pitchFamily="18" charset="0"/>
              </a:rPr>
              <a:t>-</a:t>
            </a:r>
            <a:r>
              <a:rPr lang="ar-SA" sz="3600" b="1" dirty="0">
                <a:latin typeface="Times New Roman" panose="02020603050405020304" pitchFamily="18" charset="0"/>
              </a:rPr>
              <a:t> قال الرب</a:t>
            </a:r>
            <a:r>
              <a:rPr lang="ar-EG" sz="3600" b="1" dirty="0">
                <a:latin typeface="Times New Roman" panose="02020603050405020304" pitchFamily="18" charset="0"/>
              </a:rPr>
              <a:t> </a:t>
            </a:r>
            <a:r>
              <a:rPr lang="ar-EG" sz="3600" b="1" dirty="0" err="1">
                <a:latin typeface="Times New Roman" panose="02020603050405020304" pitchFamily="18" charset="0"/>
              </a:rPr>
              <a:t>-</a:t>
            </a:r>
            <a:r>
              <a:rPr lang="ar-SA" sz="3600" b="1" dirty="0">
                <a:latin typeface="Times New Roman" panose="02020603050405020304" pitchFamily="18" charset="0"/>
              </a:rPr>
              <a:t> خمس جاهلات وخمس حكيمات</a:t>
            </a:r>
            <a:r>
              <a:rPr lang="ar-EG" sz="3600" b="1" dirty="0" err="1">
                <a:latin typeface="Times New Roman" panose="02020603050405020304" pitchFamily="18" charset="0"/>
              </a:rPr>
              <a:t>.</a:t>
            </a:r>
            <a:r>
              <a:rPr lang="ar-SA" sz="3600" b="1" dirty="0">
                <a:latin typeface="Times New Roman" panose="02020603050405020304" pitchFamily="18" charset="0"/>
              </a:rPr>
              <a:t> قال</a:t>
            </a:r>
            <a:r>
              <a:rPr lang="ar-EG" sz="3600" b="1" dirty="0" err="1">
                <a:latin typeface="Times New Roman" panose="02020603050405020304" pitchFamily="18" charset="0"/>
              </a:rPr>
              <a:t>:</a:t>
            </a:r>
            <a:r>
              <a:rPr lang="ar-SA" sz="3600" b="1" dirty="0">
                <a:latin typeface="Times New Roman" panose="02020603050405020304" pitchFamily="18" charset="0"/>
              </a:rPr>
              <a:t> هؤلاء العشرة كن </a:t>
            </a:r>
            <a:r>
              <a:rPr lang="ar-SA" sz="3600" b="1" dirty="0" err="1">
                <a:latin typeface="Times New Roman" panose="02020603050405020304" pitchFamily="18" charset="0"/>
              </a:rPr>
              <a:t>عذ</a:t>
            </a:r>
            <a:r>
              <a:rPr lang="ar-EG" sz="3600" b="1" dirty="0">
                <a:latin typeface="Times New Roman" panose="02020603050405020304" pitchFamily="18" charset="0"/>
              </a:rPr>
              <a:t>ا</a:t>
            </a:r>
            <a:r>
              <a:rPr lang="ar-SA" sz="3600" b="1" dirty="0">
                <a:latin typeface="Times New Roman" panose="02020603050405020304" pitchFamily="18" charset="0"/>
              </a:rPr>
              <a:t>رى ولكنهن </a:t>
            </a:r>
            <a:r>
              <a:rPr lang="ar-EG" sz="3600" b="1" dirty="0">
                <a:latin typeface="Times New Roman" panose="02020603050405020304" pitchFamily="18" charset="0"/>
              </a:rPr>
              <a:t>إ</a:t>
            </a:r>
            <a:r>
              <a:rPr lang="ar-SA" sz="3600" b="1" dirty="0">
                <a:latin typeface="Times New Roman" panose="02020603050405020304" pitchFamily="18" charset="0"/>
              </a:rPr>
              <a:t>فترقن ل</a:t>
            </a:r>
            <a:r>
              <a:rPr lang="ar-EG" sz="3600" b="1" dirty="0">
                <a:latin typeface="Times New Roman" panose="02020603050405020304" pitchFamily="18" charset="0"/>
              </a:rPr>
              <a:t>أ</a:t>
            </a:r>
            <a:r>
              <a:rPr lang="ar-SA" sz="3600" b="1" dirty="0">
                <a:latin typeface="Times New Roman" panose="02020603050405020304" pitchFamily="18" charset="0"/>
              </a:rPr>
              <a:t>جل أعمالهن</a:t>
            </a:r>
            <a:r>
              <a:rPr lang="ar-EG" sz="3600" b="1" dirty="0" err="1">
                <a:latin typeface="Times New Roman" panose="02020603050405020304" pitchFamily="18" charset="0"/>
              </a:rPr>
              <a:t>،</a:t>
            </a:r>
            <a:r>
              <a:rPr lang="ar-SA" sz="3600" b="1" dirty="0">
                <a:latin typeface="Times New Roman" panose="02020603050405020304" pitchFamily="18" charset="0"/>
              </a:rPr>
              <a:t> فطوب</a:t>
            </a:r>
            <a:r>
              <a:rPr lang="ar-EG" sz="3600" b="1" dirty="0">
                <a:latin typeface="Times New Roman" panose="02020603050405020304" pitchFamily="18" charset="0"/>
              </a:rPr>
              <a:t>ى</a:t>
            </a:r>
            <a:r>
              <a:rPr lang="ar-SA" sz="3600" b="1" dirty="0">
                <a:latin typeface="Times New Roman" panose="02020603050405020304" pitchFamily="18" charset="0"/>
              </a:rPr>
              <a:t> </a:t>
            </a:r>
            <a:r>
              <a:rPr lang="ar-EG" sz="3600" b="1" dirty="0">
                <a:latin typeface="Times New Roman" panose="02020603050405020304" pitchFamily="18" charset="0"/>
              </a:rPr>
              <a:t>ل</a:t>
            </a:r>
            <a:r>
              <a:rPr lang="ar-SA" sz="3600" b="1" dirty="0">
                <a:latin typeface="Times New Roman" panose="02020603050405020304" pitchFamily="18" charset="0"/>
              </a:rPr>
              <a:t>لحكيمات </a:t>
            </a:r>
            <a:r>
              <a:rPr lang="ar-SA" sz="3600" b="1" dirty="0" err="1">
                <a:latin typeface="Times New Roman" panose="02020603050405020304" pitchFamily="18" charset="0"/>
              </a:rPr>
              <a:t>الفهيمات</a:t>
            </a:r>
            <a:r>
              <a:rPr lang="ar-SA" sz="3600" b="1" dirty="0">
                <a:latin typeface="Times New Roman" panose="02020603050405020304" pitchFamily="18" charset="0"/>
              </a:rPr>
              <a:t> ل</a:t>
            </a:r>
            <a:r>
              <a:rPr lang="ar-EG" sz="3600" b="1" dirty="0">
                <a:latin typeface="Times New Roman" panose="02020603050405020304" pitchFamily="18" charset="0"/>
              </a:rPr>
              <a:t>أ</a:t>
            </a:r>
            <a:r>
              <a:rPr lang="ar-SA" sz="3600" b="1" dirty="0">
                <a:latin typeface="Times New Roman" panose="02020603050405020304" pitchFamily="18" charset="0"/>
              </a:rPr>
              <a:t>نهن صنعن الحكمة ب</a:t>
            </a:r>
            <a:r>
              <a:rPr lang="ar-EG" sz="3600" b="1" dirty="0">
                <a:latin typeface="Times New Roman" panose="02020603050405020304" pitchFamily="18" charset="0"/>
              </a:rPr>
              <a:t>إ</a:t>
            </a:r>
            <a:r>
              <a:rPr lang="ar-SA" sz="3600" b="1" dirty="0">
                <a:latin typeface="Times New Roman" panose="02020603050405020304" pitchFamily="18" charset="0"/>
              </a:rPr>
              <a:t>ج</a:t>
            </a:r>
            <a:r>
              <a:rPr lang="ar-EG" sz="3600" b="1" dirty="0">
                <a:latin typeface="Times New Roman" panose="02020603050405020304" pitchFamily="18" charset="0"/>
              </a:rPr>
              <a:t>ته</a:t>
            </a:r>
            <a:r>
              <a:rPr lang="ar-SA" sz="3600" b="1" dirty="0">
                <a:latin typeface="Times New Roman" panose="02020603050405020304" pitchFamily="18" charset="0"/>
              </a:rPr>
              <a:t>اد</a:t>
            </a:r>
            <a:r>
              <a:rPr lang="ar-EG" sz="3600" b="1" dirty="0" err="1">
                <a:latin typeface="Times New Roman" panose="02020603050405020304" pitchFamily="18" charset="0"/>
              </a:rPr>
              <a:t>،</a:t>
            </a:r>
            <a:r>
              <a:rPr lang="ar-SA" sz="3600" b="1" dirty="0">
                <a:latin typeface="Times New Roman" panose="02020603050405020304" pitchFamily="18" charset="0"/>
              </a:rPr>
              <a:t> ومل</a:t>
            </a:r>
            <a:r>
              <a:rPr lang="ar-EG" sz="3600" b="1" dirty="0">
                <a:latin typeface="Times New Roman" panose="02020603050405020304" pitchFamily="18" charset="0"/>
              </a:rPr>
              <a:t>أ</a:t>
            </a:r>
            <a:r>
              <a:rPr lang="ar-SA" sz="3600" b="1" dirty="0">
                <a:latin typeface="Times New Roman" panose="02020603050405020304" pitchFamily="18" charset="0"/>
              </a:rPr>
              <a:t>ن مصابيحهن من الزيت و</a:t>
            </a:r>
            <a:r>
              <a:rPr lang="ar-EG" sz="3600" b="1" dirty="0">
                <a:latin typeface="Times New Roman" panose="02020603050405020304" pitchFamily="18" charset="0"/>
              </a:rPr>
              <a:t>أ</a:t>
            </a:r>
            <a:r>
              <a:rPr lang="ar-SA" sz="3600" b="1" dirty="0">
                <a:latin typeface="Times New Roman" panose="02020603050405020304" pitchFamily="18" charset="0"/>
              </a:rPr>
              <a:t>وعيتهن مما فضل عنهن</a:t>
            </a:r>
            <a:r>
              <a:rPr lang="ar-EG" sz="3600" b="1" dirty="0" err="1">
                <a:latin typeface="Times New Roman" panose="02020603050405020304" pitchFamily="18" charset="0"/>
              </a:rPr>
              <a:t>.</a:t>
            </a:r>
            <a:r>
              <a:rPr lang="ar-SA" sz="3600" b="1" dirty="0">
                <a:latin typeface="Times New Roman" panose="02020603050405020304" pitchFamily="18" charset="0"/>
              </a:rPr>
              <a:t> ف</a:t>
            </a:r>
            <a:r>
              <a:rPr lang="ar-EG" sz="3600" b="1" dirty="0">
                <a:latin typeface="Times New Roman" panose="02020603050405020304" pitchFamily="18" charset="0"/>
              </a:rPr>
              <a:t>أ</a:t>
            </a:r>
            <a:r>
              <a:rPr lang="ar-SA" sz="3600" b="1" dirty="0">
                <a:latin typeface="Times New Roman" panose="02020603050405020304" pitchFamily="18" charset="0"/>
              </a:rPr>
              <a:t>ما العذارى الجاهلات فتكاسلن ولم يفهمن قيمة مصابيحهن</a:t>
            </a:r>
            <a:r>
              <a:rPr lang="ar-EG" sz="3600" b="1" dirty="0" err="1">
                <a:latin typeface="Times New Roman" panose="02020603050405020304" pitchFamily="18" charset="0"/>
              </a:rPr>
              <a:t>،</a:t>
            </a:r>
            <a:r>
              <a:rPr lang="ar-SA" sz="3600" b="1" dirty="0">
                <a:latin typeface="Times New Roman" panose="02020603050405020304" pitchFamily="18" charset="0"/>
              </a:rPr>
              <a:t> فلما قمن جميعهن فى ساعة واحدة ليمشين قدام العريس</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783340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leurs lampes se sont éteintes au moment de la fête et elles ne sont pas venues avec lui. Celles qui étaient prêtes entrèrent avec l'époux et les nonchalantes restèrent dehors</a:t>
            </a:r>
            <a:r>
              <a:rPr lang="fr-FR" sz="2800" dirty="0"/>
              <a: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تعطل</a:t>
            </a:r>
            <a:r>
              <a:rPr lang="ar-EG" sz="3600" b="1" dirty="0">
                <a:latin typeface="Times New Roman" panose="02020603050405020304" pitchFamily="18" charset="0"/>
              </a:rPr>
              <a:t>ت</a:t>
            </a:r>
            <a:r>
              <a:rPr lang="ar-SA" sz="3600" b="1" dirty="0">
                <a:latin typeface="Times New Roman" panose="02020603050405020304" pitchFamily="18" charset="0"/>
              </a:rPr>
              <a:t> مصابيحهن وقت الفرح ولم يحضرن مع العريس</a:t>
            </a:r>
            <a:r>
              <a:rPr lang="ar-EG" sz="3600" b="1" dirty="0" err="1">
                <a:latin typeface="Times New Roman" panose="02020603050405020304" pitchFamily="18" charset="0"/>
              </a:rPr>
              <a:t>،</a:t>
            </a:r>
            <a:r>
              <a:rPr lang="ar-SA" sz="3600" b="1" dirty="0">
                <a:latin typeface="Times New Roman" panose="02020603050405020304" pitchFamily="18" charset="0"/>
              </a:rPr>
              <a:t> والمستعدات دخلن مع</a:t>
            </a:r>
            <a:r>
              <a:rPr lang="ar-EG" sz="3600" b="1" dirty="0">
                <a:latin typeface="Times New Roman" panose="02020603050405020304" pitchFamily="18" charset="0"/>
              </a:rPr>
              <a:t>ه</a:t>
            </a:r>
            <a:r>
              <a:rPr lang="ar-SA" sz="3600" b="1" dirty="0">
                <a:latin typeface="Times New Roman" panose="02020603050405020304" pitchFamily="18" charset="0"/>
              </a:rPr>
              <a:t> الى العرس والمتكاسلات وقفن خارجا.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6ème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896200" y="53414"/>
            <a:ext cx="4104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السادسة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34654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Ses chefs, au milieu d'elle, sont comme des loups qui déchirent leur proie et versent le sang, faisant périr les gens pour voler leurs biens. Ses prophètes ont masqué cela sous leurs visions vaines et leurs présages menteurs.</a:t>
            </a:r>
          </a:p>
          <a:p>
            <a:pPr marL="0" indent="0" algn="just">
              <a:buNone/>
            </a:pPr>
            <a:endParaRPr lang="fr-FR" sz="2800" b="1" dirty="0"/>
          </a:p>
          <a:p>
            <a:pPr algn="just">
              <a:buNone/>
            </a:pPr>
            <a:r>
              <a:rPr lang="fr-FR" sz="2800" b="1" i="1" dirty="0">
                <a:solidFill>
                  <a:srgbClr val="C00000"/>
                </a:solidFill>
              </a:rPr>
              <a:t>Gloire à la sainte Trinité notre Dieu.</a:t>
            </a:r>
          </a:p>
          <a:p>
            <a:pPr algn="just">
              <a:buNone/>
            </a:pPr>
            <a:endParaRPr lang="fr-FR" sz="2800" b="1" i="1" dirty="0"/>
          </a:p>
          <a:p>
            <a:pPr algn="just">
              <a:buNone/>
            </a:pPr>
            <a:endParaRPr lang="fr-FR" sz="2800" b="1" i="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رؤساؤك مثل ذئاب يخطفون خطفاً ويسفكون دماً، كي يأخذوا ما ليس لهم وأنبياؤهم الذين مسحوهم يسقطون إذ يرون باطلاً، ويسألون وهم ينطقون كذباً.</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Première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ليلة </a:t>
            </a:r>
            <a:r>
              <a:rPr lang="ar-SA" sz="2000" b="1" dirty="0">
                <a:solidFill>
                  <a:schemeClr val="bg1"/>
                </a:solidFill>
              </a:rPr>
              <a:t>الأربعاء</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Mercredi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Osée 9 : 14-17 et 10 : 1-2</a:t>
            </a:r>
          </a:p>
          <a:p>
            <a:pPr marL="0" indent="0" algn="just">
              <a:buNone/>
            </a:pPr>
            <a:r>
              <a:rPr lang="fr-FR" sz="2800" b="1" dirty="0"/>
              <a:t>Donne-leur, Seigneur. Que donneras-tu? Donne-leur des entrailles stériles et des seins desséchés.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هوشع</a:t>
            </a:r>
            <a:r>
              <a:rPr lang="ar-EG" altLang="fr-FR" sz="3600" b="1" i="1" dirty="0">
                <a:solidFill>
                  <a:srgbClr val="C00000"/>
                </a:solidFill>
                <a:latin typeface="Times New Roman" panose="02020603050405020304" pitchFamily="18" charset="0"/>
                <a:cs typeface="Times New Roman" panose="02020603050405020304" pitchFamily="18" charset="0"/>
              </a:rPr>
              <a:t> ٩ : ١٤ - ١٠ : ١، ٢</a:t>
            </a:r>
            <a:r>
              <a:rPr lang="en-US" altLang="fr-FR" sz="3600" i="1" dirty="0">
                <a:solidFill>
                  <a:srgbClr val="C00000"/>
                </a:solidFill>
                <a:latin typeface="Times New Roman" panose="02020603050405020304" pitchFamily="18" charset="0"/>
              </a:rPr>
              <a:t> </a:t>
            </a:r>
            <a:endParaRPr lang="ar-SA" altLang="fr-FR" sz="3600" i="1" dirty="0">
              <a:solidFill>
                <a:srgbClr val="C00000"/>
              </a:solidFill>
              <a:latin typeface="Times New Roman" panose="02020603050405020304" pitchFamily="18" charset="0"/>
            </a:endParaRPr>
          </a:p>
          <a:p>
            <a:pPr lvl="0" algn="justLow" rtl="1" fontAlgn="base">
              <a:spcBef>
                <a:spcPct val="20000"/>
              </a:spcBef>
              <a:spcAft>
                <a:spcPct val="0"/>
              </a:spcAft>
            </a:pPr>
            <a:r>
              <a:rPr lang="ar-EG" altLang="fr-FR" sz="3600" b="1" dirty="0">
                <a:latin typeface="Times New Roman" panose="02020603050405020304" pitchFamily="18" charset="0"/>
                <a:cs typeface="Times New Roman" panose="02020603050405020304" pitchFamily="18" charset="0"/>
              </a:rPr>
              <a:t>إ</a:t>
            </a:r>
            <a:r>
              <a:rPr lang="ar-SA" altLang="fr-FR" sz="3600" b="1" dirty="0" err="1">
                <a:latin typeface="Times New Roman" panose="02020603050405020304" pitchFamily="18" charset="0"/>
                <a:cs typeface="Times New Roman" panose="02020603050405020304" pitchFamily="18" charset="0"/>
              </a:rPr>
              <a:t>عطهم</a:t>
            </a:r>
            <a:r>
              <a:rPr lang="ar-SA" altLang="fr-FR" sz="3600" b="1" dirty="0">
                <a:latin typeface="Times New Roman" panose="02020603050405020304" pitchFamily="18" charset="0"/>
                <a:cs typeface="Times New Roman" panose="02020603050405020304" pitchFamily="18" charset="0"/>
              </a:rPr>
              <a:t> </a:t>
            </a:r>
            <a:r>
              <a:rPr lang="ar-SA" altLang="fr-FR" sz="3600" b="1" dirty="0" err="1">
                <a:latin typeface="Times New Roman" panose="02020603050405020304" pitchFamily="18" charset="0"/>
                <a:cs typeface="Times New Roman" panose="02020603050405020304" pitchFamily="18" charset="0"/>
              </a:rPr>
              <a:t>يارب</a:t>
            </a:r>
            <a:r>
              <a:rPr lang="ar-SA" altLang="fr-FR" sz="3600" b="1" dirty="0">
                <a:latin typeface="Times New Roman" panose="02020603050405020304" pitchFamily="18" charset="0"/>
                <a:cs typeface="Times New Roman" panose="02020603050405020304" pitchFamily="18" charset="0"/>
              </a:rPr>
              <a:t>. وماذا تعطيهم </a:t>
            </a:r>
            <a:r>
              <a:rPr lang="ar-SA"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a:t>
            </a:r>
            <a:r>
              <a:rPr lang="ar-EG" altLang="fr-FR" sz="3600" b="1" dirty="0">
                <a:latin typeface="Times New Roman" panose="02020603050405020304" pitchFamily="18" charset="0"/>
                <a:cs typeface="Times New Roman" panose="02020603050405020304" pitchFamily="18" charset="0"/>
              </a:rPr>
              <a:t>أ</a:t>
            </a:r>
            <a:r>
              <a:rPr lang="ar-SA" altLang="fr-FR" sz="3600" b="1" dirty="0" err="1">
                <a:latin typeface="Times New Roman" panose="02020603050405020304" pitchFamily="18" charset="0"/>
                <a:cs typeface="Times New Roman" panose="02020603050405020304" pitchFamily="18" charset="0"/>
              </a:rPr>
              <a:t>عطيهم</a:t>
            </a:r>
            <a:r>
              <a:rPr lang="ar-SA" altLang="fr-FR" sz="3600" b="1" dirty="0">
                <a:latin typeface="Times New Roman" panose="02020603050405020304" pitchFamily="18" charset="0"/>
                <a:cs typeface="Times New Roman" panose="02020603050405020304" pitchFamily="18" charset="0"/>
              </a:rPr>
              <a:t> آباء بلا بنين وأثداء يابسة،</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Wci`e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a:latin typeface="Athanasius"/>
              </a:rPr>
              <a:t>Moi </a:t>
            </a:r>
            <a:r>
              <a:rPr lang="fr-FR" sz="2800" b="1" dirty="0" err="1">
                <a:latin typeface="Athanasius"/>
              </a:rPr>
              <a:t>nwou</a:t>
            </a:r>
            <a:r>
              <a:rPr lang="fr-FR" sz="2800" b="1" dirty="0">
                <a:latin typeface="Athanasius"/>
              </a:rPr>
              <a:t> P_ &gt;  </a:t>
            </a:r>
            <a:r>
              <a:rPr lang="fr-FR" sz="2800" b="1" dirty="0" err="1">
                <a:latin typeface="Athanasius"/>
              </a:rPr>
              <a:t>oupe</a:t>
            </a:r>
            <a:r>
              <a:rPr lang="fr-FR" sz="2800" b="1" dirty="0">
                <a:latin typeface="Athanasius"/>
              </a:rPr>
              <a:t> </a:t>
            </a:r>
            <a:r>
              <a:rPr lang="fr-FR" sz="2800" b="1" dirty="0" err="1">
                <a:latin typeface="Athanasius"/>
              </a:rPr>
              <a:t>teknathif</a:t>
            </a:r>
            <a:r>
              <a:rPr lang="fr-FR" sz="2800" b="1" dirty="0">
                <a:latin typeface="Athanasius"/>
              </a:rPr>
              <a:t> </a:t>
            </a:r>
            <a:r>
              <a:rPr lang="fr-FR" sz="2800" b="1" dirty="0" err="1">
                <a:latin typeface="Athanasius"/>
              </a:rPr>
              <a:t>nwou</a:t>
            </a:r>
            <a:r>
              <a:rPr lang="fr-FR" sz="2800" b="1" dirty="0">
                <a:latin typeface="Athanasius"/>
              </a:rPr>
              <a:t> &gt; </a:t>
            </a:r>
            <a:r>
              <a:rPr lang="fr-FR" sz="2800" b="1" dirty="0" err="1">
                <a:latin typeface="Athanasius"/>
              </a:rPr>
              <a:t>moinwou</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anio</a:t>
            </a:r>
            <a:r>
              <a:rPr lang="fr-FR" sz="2800" b="1" dirty="0">
                <a:latin typeface="Athanasius"/>
              </a:rPr>
              <a:t>; `</a:t>
            </a:r>
            <a:r>
              <a:rPr lang="fr-FR" sz="2800" b="1" dirty="0" err="1">
                <a:latin typeface="Athanasius"/>
              </a:rPr>
              <a:t>ènat</a:t>
            </a:r>
            <a:r>
              <a:rPr lang="fr-FR" sz="2800" b="1" dirty="0">
                <a:latin typeface="Athanasius"/>
              </a:rPr>
              <a:t>]</a:t>
            </a:r>
            <a:r>
              <a:rPr lang="fr-FR" sz="2800" b="1" dirty="0" err="1">
                <a:latin typeface="Athanasius"/>
              </a:rPr>
              <a:t>hri</a:t>
            </a:r>
            <a:r>
              <a:rPr lang="fr-FR" sz="2800" b="1" dirty="0">
                <a:latin typeface="Athanasius"/>
              </a:rPr>
              <a:t> &gt; nem \an`</a:t>
            </a:r>
            <a:r>
              <a:rPr lang="fr-FR" sz="2800" b="1" dirty="0" err="1">
                <a:latin typeface="Athanasius"/>
              </a:rPr>
              <a:t>èmno</a:t>
            </a:r>
            <a:r>
              <a:rPr lang="fr-FR" sz="2800" b="1" dirty="0">
                <a:latin typeface="Athanasius"/>
              </a:rPr>
              <a:t>; eu]ou`</a:t>
            </a:r>
            <a:r>
              <a:rPr lang="fr-FR" sz="2800" b="1" dirty="0" err="1">
                <a:latin typeface="Athanasius"/>
              </a:rPr>
              <a:t>èwou</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320136" y="53414"/>
            <a:ext cx="4680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p>
        </p:txBody>
      </p:sp>
    </p:spTree>
    <p:extLst>
      <p:ext uri="{BB962C8B-B14F-4D97-AF65-F5344CB8AC3E}">
        <p14:creationId xmlns:p14="http://schemas.microsoft.com/office/powerpoint/2010/main" val="31607576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Toute leur méchanceté a paru à Gilgal, c'est là que je les ai pris en haine. A cause de la méchanceté de leurs actions, je les chasserai de ma maison, je ne les aimerai plus, tous leurs chefs sont des rebelles. Éphraïm est frappé, leur racine est desséchée, ils ne donneront pas de fruit. Même s'il leur naît des enfants, je ferai mourir les délices de leur sein.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 جميع شرورهم في </a:t>
            </a:r>
            <a:r>
              <a:rPr lang="ar-SA" sz="3600" b="1" dirty="0" err="1">
                <a:latin typeface="Times New Roman" panose="02020603050405020304" pitchFamily="18" charset="0"/>
              </a:rPr>
              <a:t>الجلجال</a:t>
            </a:r>
            <a:r>
              <a:rPr lang="ar-SA" sz="3600" b="1" dirty="0">
                <a:latin typeface="Times New Roman" panose="02020603050405020304" pitchFamily="18" charset="0"/>
              </a:rPr>
              <a:t>، لأن في ذلك المكان أبغضتهم من أجل سوء أعمالهم، سأطردهم من بيتي ولا أعود أحبهم، لأن جميع رؤسائهم متمردون. حزن </a:t>
            </a:r>
            <a:r>
              <a:rPr lang="ar-SA" sz="3600" b="1" dirty="0" err="1">
                <a:latin typeface="Times New Roman" panose="02020603050405020304" pitchFamily="18" charset="0"/>
              </a:rPr>
              <a:t>أفرايم</a:t>
            </a:r>
            <a:r>
              <a:rPr lang="ar-SA" sz="3600" b="1" dirty="0">
                <a:latin typeface="Times New Roman" panose="02020603050405020304" pitchFamily="18" charset="0"/>
              </a:rPr>
              <a:t> الذي أصله قد جف ولا يعود أن يأتي بثمرة. وإن ولدوا فإني اقتل شهوات بطونهم.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10"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752184" y="53414"/>
            <a:ext cx="4248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13943356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 Dieu les rejettera parce qu'ils ne l'ont pas écouté, et ils seront errants parmi les nations. Israël était une vigne luxuriante, qui donnait bien son fruit. Plus son fruit se multipliait, plus il a multiplié les autels; plus son pays devenait riche, plus riches il a fait les stèles. Leur cœur est double, maintenant ils vont expier; lui-même renversera leurs autels, il dévastera leurs stèles.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يرفضهم الله لأنهم لم يسمعوا له، فيكونون تائهين </a:t>
            </a:r>
            <a:r>
              <a:rPr lang="ar-EG" sz="3600" b="1" dirty="0">
                <a:latin typeface="Times New Roman" panose="02020603050405020304" pitchFamily="18" charset="0"/>
              </a:rPr>
              <a:t>بين</a:t>
            </a:r>
            <a:r>
              <a:rPr lang="ar-SA" sz="3600" b="1" dirty="0">
                <a:latin typeface="Times New Roman" panose="02020603050405020304" pitchFamily="18" charset="0"/>
              </a:rPr>
              <a:t> الأمم. إن إسرائيل كرمة حسنة الأغصان وثمرتها شهية</a:t>
            </a:r>
            <a:r>
              <a:rPr lang="ar-EG" sz="3600" b="1" dirty="0" err="1">
                <a:latin typeface="Times New Roman" panose="02020603050405020304" pitchFamily="18" charset="0"/>
              </a:rPr>
              <a:t>.</a:t>
            </a:r>
            <a:r>
              <a:rPr lang="ar-SA" sz="3600" b="1" dirty="0">
                <a:latin typeface="Times New Roman" panose="02020603050405020304" pitchFamily="18" charset="0"/>
              </a:rPr>
              <a:t> وعلي حسب كثرة ثمره كثر</a:t>
            </a:r>
            <a:r>
              <a:rPr lang="ar-EG" sz="3600" b="1" dirty="0">
                <a:latin typeface="Times New Roman" panose="02020603050405020304" pitchFamily="18" charset="0"/>
              </a:rPr>
              <a:t>ت</a:t>
            </a:r>
            <a:r>
              <a:rPr lang="ar-SA" sz="3600" b="1" dirty="0">
                <a:latin typeface="Times New Roman" panose="02020603050405020304" pitchFamily="18" charset="0"/>
              </a:rPr>
              <a:t> المذابح</a:t>
            </a:r>
            <a:r>
              <a:rPr lang="ar-EG" sz="3600" b="1" dirty="0" err="1">
                <a:latin typeface="Times New Roman" panose="02020603050405020304" pitchFamily="18" charset="0"/>
              </a:rPr>
              <a:t>،</a:t>
            </a:r>
            <a:r>
              <a:rPr lang="ar-SA" sz="3600" b="1" dirty="0">
                <a:latin typeface="Times New Roman" panose="02020603050405020304" pitchFamily="18" charset="0"/>
              </a:rPr>
              <a:t> وعلي حسب خصب أرضه بني الأنصاب</a:t>
            </a:r>
            <a:r>
              <a:rPr lang="ar-EG" sz="3600" b="1" dirty="0" err="1">
                <a:latin typeface="Times New Roman" panose="02020603050405020304" pitchFamily="18" charset="0"/>
              </a:rPr>
              <a:t>.</a:t>
            </a:r>
            <a:r>
              <a:rPr lang="ar-SA" sz="3600" b="1" dirty="0">
                <a:latin typeface="Times New Roman" panose="02020603050405020304" pitchFamily="18" charset="0"/>
              </a:rPr>
              <a:t> قد قسوا قلوبهم والآن سيهلكون</a:t>
            </a:r>
            <a:r>
              <a:rPr lang="ar-EG" sz="3600" b="1" dirty="0" err="1">
                <a:latin typeface="Times New Roman" panose="02020603050405020304" pitchFamily="18" charset="0"/>
              </a:rPr>
              <a:t>.</a:t>
            </a:r>
            <a:r>
              <a:rPr lang="ar-SA" sz="3600" b="1" dirty="0">
                <a:latin typeface="Times New Roman" panose="02020603050405020304" pitchFamily="18" charset="0"/>
              </a:rPr>
              <a:t> هو يحطم مذابحهم ويخرب </a:t>
            </a:r>
            <a:r>
              <a:rPr lang="ar-EG" sz="3600" b="1" dirty="0" err="1">
                <a:latin typeface="Times New Roman" panose="02020603050405020304" pitchFamily="18" charset="0"/>
              </a:rPr>
              <a:t>أ</a:t>
            </a:r>
            <a:r>
              <a:rPr lang="ar-SA" sz="3600" b="1" dirty="0">
                <a:latin typeface="Times New Roman" panose="02020603050405020304" pitchFamily="18" charset="0"/>
              </a:rPr>
              <a:t>نصابهم.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a:p>
            <a:pPr algn="just" rtl="1"/>
            <a:endParaRPr lang="fr-FR" sz="3600" dirty="0">
              <a:latin typeface="Times New Roman" panose="02020603050405020304" pitchFamily="18" charset="0"/>
            </a:endParaRPr>
          </a:p>
          <a:p>
            <a:pPr algn="just" rtl="1"/>
            <a:endParaRPr lang="fr-FR"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9ème Heure de la veille du Mercredi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ar-EG" altLang="fr-FR" sz="2000" b="1" i="1" dirty="0">
                <a:solidFill>
                  <a:schemeClr val="bg1"/>
                </a:solidFill>
              </a:rPr>
              <a:t>الساعة التاسعة من ليلة الأربعاء المقدس</a:t>
            </a:r>
            <a:endParaRPr lang="en-US" altLang="fr-FR" sz="2000" b="1" i="1" dirty="0">
              <a:solidFill>
                <a:schemeClr val="bg1"/>
              </a:solidFill>
            </a:endParaRPr>
          </a:p>
        </p:txBody>
      </p:sp>
    </p:spTree>
    <p:extLst>
      <p:ext uri="{BB962C8B-B14F-4D97-AF65-F5344CB8AC3E}">
        <p14:creationId xmlns:p14="http://schemas.microsoft.com/office/powerpoint/2010/main" val="2700792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mercredi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ليلة الأربعاء</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6927</TotalTime>
  <Words>19996</Words>
  <Application>Microsoft Office PowerPoint</Application>
  <PresentationFormat>Grand écran</PresentationFormat>
  <Paragraphs>1749</Paragraphs>
  <Slides>209</Slides>
  <Notes>209</Notes>
  <HiddenSlides>7</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209</vt:i4>
      </vt:variant>
    </vt:vector>
  </HeadingPairs>
  <TitlesOfParts>
    <vt:vector size="221" baseType="lpstr">
      <vt:lpstr>Arial</vt:lpstr>
      <vt:lpstr>NewCaledoniaLTStd-SemiBd</vt:lpstr>
      <vt:lpstr>Book Antiqua</vt:lpstr>
      <vt:lpstr>Wingdings</vt:lpstr>
      <vt:lpstr>Calibri</vt:lpstr>
      <vt:lpstr>Athanasius</vt:lpstr>
      <vt:lpstr>Avva_Marcos</vt:lpstr>
      <vt:lpstr>Times New Roman</vt:lpstr>
      <vt:lpstr>CS Avva Shenouda</vt:lpstr>
      <vt:lpstr>Castellar</vt:lpstr>
      <vt:lpstr>Bookman Old Style</vt:lpstr>
      <vt:lpstr>Thème Office</vt:lpstr>
      <vt:lpstr>Présentation PowerPoint</vt:lpstr>
      <vt:lpstr>Présentation PowerPoint</vt:lpstr>
      <vt:lpstr>1ère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Mercredi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328</cp:revision>
  <dcterms:created xsi:type="dcterms:W3CDTF">2010-03-29T19:44:22Z</dcterms:created>
  <dcterms:modified xsi:type="dcterms:W3CDTF">2025-11-03T10:30:43Z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2022-04-12T20:17:58Z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027e2510-e049-46c6-b1bd-33c69975907c</vt:lpwstr>
  </property>
  <property fmtid="{D5CDD505-2E9C-101B-9397-08002B2CF9AE}" pid="8" name="MSIP_Label_07222825-62ea-40f3-96b5-5375c07996e2_ContentBits">
    <vt:lpwstr>0</vt:lpwstr>
  </property>
</Properties>
</file>